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93" r:id="rId5"/>
    <p:sldId id="294" r:id="rId6"/>
    <p:sldId id="295" r:id="rId7"/>
    <p:sldId id="296" r:id="rId8"/>
    <p:sldId id="297" r:id="rId9"/>
    <p:sldId id="304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429230-26F5-4A60-A2F2-98B2CD08DEE5}">
          <p14:sldIdLst>
            <p14:sldId id="256"/>
            <p14:sldId id="259"/>
            <p14:sldId id="261"/>
            <p14:sldId id="293"/>
            <p14:sldId id="294"/>
            <p14:sldId id="295"/>
            <p14:sldId id="296"/>
            <p14:sldId id="297"/>
            <p14:sldId id="304"/>
            <p14:sldId id="298"/>
            <p14:sldId id="299"/>
            <p14:sldId id="300"/>
            <p14:sldId id="301"/>
            <p14:sldId id="302"/>
            <p14:sldId id="30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dan kumar" initials="kk" lastIdx="1" clrIdx="0">
    <p:extLst>
      <p:ext uri="{19B8F6BF-5375-455C-9EA6-DF929625EA0E}">
        <p15:presenceInfo xmlns:p15="http://schemas.microsoft.com/office/powerpoint/2012/main" userId="kundan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E0A9"/>
    <a:srgbClr val="14E092"/>
    <a:srgbClr val="CC0000"/>
    <a:srgbClr val="CCFFFF"/>
    <a:srgbClr val="240157"/>
    <a:srgbClr val="EBE9EB"/>
    <a:srgbClr val="DACF44"/>
    <a:srgbClr val="CB1D80"/>
    <a:srgbClr val="0450A4"/>
    <a:srgbClr val="F87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F0E3C-5C2F-4DA2-8461-E4ACA91FB1F8}" type="datetimeFigureOut">
              <a:rPr lang="en-IN" smtClean="0"/>
              <a:t>28-11-2019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153A7-9427-446B-ABC4-710150CAEE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11/28/2019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38992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969"/>
                </a:solidFill>
                <a:latin typeface="Tw Cen MT" panose="020B0602020104020603" pitchFamily="34" charset="0"/>
              </a:rPr>
              <a:t>CAMPUS RECRUITMENT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68900" y="3759023"/>
            <a:ext cx="7576248" cy="892552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AND PRESENTED BY :</a:t>
            </a:r>
          </a:p>
          <a:p>
            <a:pPr algn="ctr"/>
            <a:r>
              <a:rPr lang="en-US" sz="2400" dirty="0">
                <a:solidFill>
                  <a:srgbClr val="5D7373"/>
                </a:solidFill>
                <a:latin typeface="Tw Cen MT" panose="020B0602020104020603" pitchFamily="34" charset="0"/>
              </a:rPr>
              <a:t>GROUP-1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022B8-DBCF-405A-9CB3-5BF8AB13456E}"/>
              </a:ext>
            </a:extLst>
          </p:cNvPr>
          <p:cNvSpPr txBox="1"/>
          <p:nvPr/>
        </p:nvSpPr>
        <p:spPr>
          <a:xfrm>
            <a:off x="1060289" y="4615032"/>
            <a:ext cx="8229600" cy="120032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114800" lvl="8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KSHITIJ SHARMA</a:t>
            </a:r>
          </a:p>
          <a:p>
            <a:pPr marL="4114800" lvl="8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KUNDAN KUMAR</a:t>
            </a:r>
          </a:p>
          <a:p>
            <a:pPr marL="4114800" lvl="8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Tw Cen MT" panose="020B0602020104020603" pitchFamily="34" charset="0"/>
              </a:rPr>
              <a:t>KUMAR SHIVAM RANJAN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8AC218-C1CC-47D5-89B1-1A3D5401CEBA}"/>
              </a:ext>
            </a:extLst>
          </p:cNvPr>
          <p:cNvGrpSpPr/>
          <p:nvPr/>
        </p:nvGrpSpPr>
        <p:grpSpPr>
          <a:xfrm>
            <a:off x="4822878" y="6336591"/>
            <a:ext cx="2570958" cy="280547"/>
            <a:chOff x="4679586" y="878988"/>
            <a:chExt cx="1745757" cy="1905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56C302-A43D-4070-A337-F12855EDD774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1D2908-318E-4120-80AC-780213220C57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5CE5E0-90EE-4B3A-82D2-87812C03B56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ABE404-1D1E-475D-AA05-902A4D42A21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AF45CB-C6CC-43A1-B42C-8B0294385C4C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B45049-C5B9-4B77-9397-7BCB0835FCFE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ransition spd="med" advTm="852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COMPANY LOGIN: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23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DASHBOARD: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475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POST NEW VACANCIES: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7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SELECT STUDENTS WHO APPLIED: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818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POSTED VACANCIES: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202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DELETE A VACANCY: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529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3974691" y="5854307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F77B17-21C9-4BC8-A750-C1BE7AD9D5A0}"/>
              </a:ext>
            </a:extLst>
          </p:cNvPr>
          <p:cNvGrpSpPr/>
          <p:nvPr/>
        </p:nvGrpSpPr>
        <p:grpSpPr>
          <a:xfrm>
            <a:off x="-10921475" y="0"/>
            <a:ext cx="12482920" cy="6877998"/>
            <a:chOff x="-10921475" y="0"/>
            <a:chExt cx="12482920" cy="68779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8A16B82-6A3C-46F5-8D32-072FDF89864A}"/>
                </a:ext>
              </a:extLst>
            </p:cNvPr>
            <p:cNvGrpSpPr/>
            <p:nvPr/>
          </p:nvGrpSpPr>
          <p:grpSpPr>
            <a:xfrm>
              <a:off x="-10921475" y="19998"/>
              <a:ext cx="12482920" cy="6858000"/>
              <a:chOff x="-290920" y="0"/>
              <a:chExt cx="12482920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F391CEE-E392-4A9D-BD11-6954B994FB42}"/>
                  </a:ext>
                </a:extLst>
              </p:cNvPr>
              <p:cNvSpPr/>
              <p:nvPr/>
            </p:nvSpPr>
            <p:spPr>
              <a:xfrm>
                <a:off x="-290920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AC43ACA-5000-40E2-80D3-19833F9F1A3F}"/>
                  </a:ext>
                </a:extLst>
              </p:cNvPr>
              <p:cNvSpPr/>
              <p:nvPr/>
            </p:nvSpPr>
            <p:spPr>
              <a:xfrm>
                <a:off x="1102360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022673-C77C-4E8F-AF41-8B283703E87E}"/>
                  </a:ext>
                </a:extLst>
              </p:cNvPr>
              <p:cNvSpPr txBox="1"/>
              <p:nvPr/>
            </p:nvSpPr>
            <p:spPr>
              <a:xfrm rot="16200000">
                <a:off x="10872792" y="31947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8AD023B-AE8D-405F-90E6-27B0D470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42328">
                <a:off x="11620287" y="3259357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A27401-3327-4871-86AC-B461CA62C3AC}"/>
                </a:ext>
              </a:extLst>
            </p:cNvPr>
            <p:cNvGrpSpPr/>
            <p:nvPr/>
          </p:nvGrpSpPr>
          <p:grpSpPr>
            <a:xfrm>
              <a:off x="-10548395" y="9998"/>
              <a:ext cx="11497014" cy="6858000"/>
              <a:chOff x="213096" y="19996"/>
              <a:chExt cx="11447503" cy="6858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06C029B-A799-4206-A656-A006D8F83990}"/>
                  </a:ext>
                </a:extLst>
              </p:cNvPr>
              <p:cNvSpPr/>
              <p:nvPr/>
            </p:nvSpPr>
            <p:spPr>
              <a:xfrm>
                <a:off x="213096" y="19996"/>
                <a:ext cx="1144750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3328131-EC42-4D6D-A247-91FD3D23E58C}"/>
                  </a:ext>
                </a:extLst>
              </p:cNvPr>
              <p:cNvSpPr/>
              <p:nvPr/>
            </p:nvSpPr>
            <p:spPr>
              <a:xfrm>
                <a:off x="10492197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2CD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728384-87ED-4E87-8F78-97EB653FDC67}"/>
                  </a:ext>
                </a:extLst>
              </p:cNvPr>
              <p:cNvSpPr txBox="1"/>
              <p:nvPr/>
            </p:nvSpPr>
            <p:spPr>
              <a:xfrm rot="16200000">
                <a:off x="10341391" y="3105834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B44F548-697F-412D-9B99-861C2724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48011">
                <a:off x="11112719" y="3247396"/>
                <a:ext cx="528315" cy="532895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099890-786A-4F87-960D-5DADE5168909}"/>
                </a:ext>
              </a:extLst>
            </p:cNvPr>
            <p:cNvGrpSpPr/>
            <p:nvPr/>
          </p:nvGrpSpPr>
          <p:grpSpPr>
            <a:xfrm>
              <a:off x="-9574243" y="0"/>
              <a:ext cx="9961092" cy="6858000"/>
              <a:chOff x="491575" y="0"/>
              <a:chExt cx="9961092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9AAB1E-3A13-4745-A574-9EE6806378C9}"/>
                  </a:ext>
                </a:extLst>
              </p:cNvPr>
              <p:cNvSpPr/>
              <p:nvPr/>
            </p:nvSpPr>
            <p:spPr>
              <a:xfrm>
                <a:off x="491575" y="0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BC0F905-3F71-4932-B130-39D508C4D117}"/>
                  </a:ext>
                </a:extLst>
              </p:cNvPr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C5869-A976-4328-A864-2BB04E7E7BFC}"/>
                  </a:ext>
                </a:extLst>
              </p:cNvPr>
              <p:cNvSpPr txBox="1"/>
              <p:nvPr/>
            </p:nvSpPr>
            <p:spPr>
              <a:xfrm rot="16200000">
                <a:off x="9117129" y="3189611"/>
                <a:ext cx="1992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C8E4AB7-ADC0-4FEE-AE7A-994F5DAD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3130" y="3247472"/>
                <a:ext cx="530600" cy="530600"/>
              </a:xfrm>
              <a:prstGeom prst="rect">
                <a:avLst/>
              </a:prstGeom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645250" y="2357438"/>
            <a:ext cx="133804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**THANK YOU**</a:t>
            </a:r>
            <a:endParaRPr lang="en-US" sz="14200" dirty="0">
              <a:solidFill>
                <a:srgbClr val="FF5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190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-3.7037E-7 L -3.33333E-6 -0.07222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8E509-9ECF-47FD-9312-D8BB732C1C41}"/>
              </a:ext>
            </a:extLst>
          </p:cNvPr>
          <p:cNvCxnSpPr>
            <a:cxnSpLocks/>
          </p:cNvCxnSpPr>
          <p:nvPr/>
        </p:nvCxnSpPr>
        <p:spPr>
          <a:xfrm>
            <a:off x="6052645" y="4460988"/>
            <a:ext cx="239218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9AB689-0C48-4C13-8606-B94AECEF7BAE}"/>
              </a:ext>
            </a:extLst>
          </p:cNvPr>
          <p:cNvGrpSpPr/>
          <p:nvPr/>
        </p:nvGrpSpPr>
        <p:grpSpPr>
          <a:xfrm>
            <a:off x="8443748" y="4375628"/>
            <a:ext cx="212178" cy="211094"/>
            <a:chOff x="1677812" y="4248152"/>
            <a:chExt cx="211094" cy="211094"/>
          </a:xfrm>
          <a:solidFill>
            <a:schemeClr val="bg1">
              <a:lumMod val="65000"/>
            </a:scheme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E407BFB-9F65-4397-B98B-CE6A847BDD91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798B488-94AE-45F5-9F1A-BBE1806CEC44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4674629" y="4531130"/>
            <a:ext cx="2520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COMPANY LOGIN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cxnSpLocks/>
          </p:cNvCxnSpPr>
          <p:nvPr/>
        </p:nvCxnSpPr>
        <p:spPr>
          <a:xfrm>
            <a:off x="1129430" y="4480455"/>
            <a:ext cx="239218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1055704" y="4374908"/>
            <a:ext cx="212178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>
            <a:cxnSpLocks/>
          </p:cNvCxnSpPr>
          <p:nvPr/>
        </p:nvCxnSpPr>
        <p:spPr>
          <a:xfrm>
            <a:off x="3506365" y="4480455"/>
            <a:ext cx="239218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3379483" y="4374908"/>
            <a:ext cx="212178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5894479" y="4374908"/>
            <a:ext cx="212178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5704" y="4531130"/>
            <a:ext cx="230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LANDING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2303472" y="4531130"/>
            <a:ext cx="230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STUDENT LOGIN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519086" y="2613116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2844178" y="2613116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5352484" y="2613116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2901BC-A94B-4DA1-9E30-56F72350A816}"/>
              </a:ext>
            </a:extLst>
          </p:cNvPr>
          <p:cNvCxnSpPr>
            <a:cxnSpLocks/>
          </p:cNvCxnSpPr>
          <p:nvPr/>
        </p:nvCxnSpPr>
        <p:spPr>
          <a:xfrm>
            <a:off x="8643769" y="4460988"/>
            <a:ext cx="237927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B97A079-D218-4C1E-9FE5-DD9AC1EEF60F}"/>
              </a:ext>
            </a:extLst>
          </p:cNvPr>
          <p:cNvGrpSpPr/>
          <p:nvPr/>
        </p:nvGrpSpPr>
        <p:grpSpPr>
          <a:xfrm>
            <a:off x="10989897" y="4351188"/>
            <a:ext cx="212178" cy="211094"/>
            <a:chOff x="5973250" y="4248152"/>
            <a:chExt cx="211094" cy="21109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3B19362-FD05-4336-8C8A-2D7BC9743ACA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5C4C68-BD10-4EB0-A710-DB8D1505BE0E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7D4F675-9B2E-485C-89B8-2212A868AC83}"/>
              </a:ext>
            </a:extLst>
          </p:cNvPr>
          <p:cNvSpPr txBox="1"/>
          <p:nvPr/>
        </p:nvSpPr>
        <p:spPr>
          <a:xfrm>
            <a:off x="6950067" y="4482838"/>
            <a:ext cx="3327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w Cen MT" panose="020B0602020104020603" pitchFamily="34" charset="0"/>
              </a:rPr>
              <a:t>ADMIN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2BBF46-703E-4363-A4EC-1B51B38467E4}"/>
              </a:ext>
            </a:extLst>
          </p:cNvPr>
          <p:cNvSpPr txBox="1"/>
          <p:nvPr/>
        </p:nvSpPr>
        <p:spPr>
          <a:xfrm>
            <a:off x="10185219" y="4482838"/>
            <a:ext cx="1813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Tw Cen MT" panose="020B0602020104020603" pitchFamily="34" charset="0"/>
              </a:rPr>
              <a:t>ABOUT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F0FEB3-73FB-4FDB-BBFE-C6922FFF90B8}"/>
              </a:ext>
            </a:extLst>
          </p:cNvPr>
          <p:cNvGrpSpPr/>
          <p:nvPr/>
        </p:nvGrpSpPr>
        <p:grpSpPr>
          <a:xfrm>
            <a:off x="7923372" y="2626133"/>
            <a:ext cx="1275682" cy="1275682"/>
            <a:chOff x="3063120" y="1755914"/>
            <a:chExt cx="1275682" cy="1275682"/>
          </a:xfrm>
        </p:grpSpPr>
        <p:sp>
          <p:nvSpPr>
            <p:cNvPr id="96" name="Teardrop 95">
              <a:extLst>
                <a:ext uri="{FF2B5EF4-FFF2-40B4-BE49-F238E27FC236}">
                  <a16:creationId xmlns:a16="http://schemas.microsoft.com/office/drawing/2014/main" id="{2D917AA1-BD93-403F-AB9D-AA1CFB1429A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817393-AA02-45B8-A8CC-F1C20FCA895D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2A504B0-B431-4935-8B0C-511B0D3DA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7A3F429-CB49-43C8-8758-7E09B97B18B7}"/>
              </a:ext>
            </a:extLst>
          </p:cNvPr>
          <p:cNvGrpSpPr/>
          <p:nvPr/>
        </p:nvGrpSpPr>
        <p:grpSpPr>
          <a:xfrm>
            <a:off x="10458687" y="2620128"/>
            <a:ext cx="1275682" cy="1275682"/>
            <a:chOff x="7353181" y="1755914"/>
            <a:chExt cx="1275682" cy="1275682"/>
          </a:xfrm>
        </p:grpSpPr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97ECD280-E2E7-4B4A-9325-D07836ED4C7A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271726-7FD2-49F1-AFA4-CAAE0C9E098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30BC526-1698-48E5-BD05-AFADEC5D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70E585-0522-4E41-B1B7-5E77CB8A3854}"/>
              </a:ext>
            </a:extLst>
          </p:cNvPr>
          <p:cNvSpPr txBox="1"/>
          <p:nvPr/>
        </p:nvSpPr>
        <p:spPr>
          <a:xfrm>
            <a:off x="4168976" y="478680"/>
            <a:ext cx="3663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CONTENTS</a:t>
            </a:r>
            <a:endParaRPr lang="en-IN" sz="6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5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25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1" grpId="0"/>
      <p:bldP spid="55" grpId="0"/>
      <p:bldP spid="86" grpId="0"/>
      <p:bldP spid="9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HOME PAGE: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035344"/>
            <a:ext cx="10522225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601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STUDENT LOGIN: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6007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STUDENT DASHBOARD: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529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STUDENT DETAILS: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398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MODIFY DETAILS: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9328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APPLY FOR A JOB: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84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BDDBC-B31F-43B7-9760-DB6417E2C3E1}"/>
              </a:ext>
            </a:extLst>
          </p:cNvPr>
          <p:cNvSpPr/>
          <p:nvPr/>
        </p:nvSpPr>
        <p:spPr>
          <a:xfrm>
            <a:off x="1172934" y="168271"/>
            <a:ext cx="698836" cy="732913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0ED-95FC-4301-8DAC-F337CD95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8" y="188094"/>
            <a:ext cx="645825" cy="60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27AF2-7E8F-4A6D-BF38-42C375637900}"/>
              </a:ext>
            </a:extLst>
          </p:cNvPr>
          <p:cNvSpPr txBox="1"/>
          <p:nvPr/>
        </p:nvSpPr>
        <p:spPr>
          <a:xfrm>
            <a:off x="1898272" y="185057"/>
            <a:ext cx="805852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en-US" sz="3600" b="1" dirty="0">
                <a:solidFill>
                  <a:srgbClr val="002060"/>
                </a:solidFill>
                <a:latin typeface="Tw Cen MT" panose="020B0602020104020603" pitchFamily="34" charset="0"/>
              </a:rPr>
              <a:t>POPUP FOR APPLY:</a:t>
            </a:r>
          </a:p>
        </p:txBody>
      </p:sp>
      <p:sp>
        <p:nvSpPr>
          <p:cNvPr id="37" name="AutoShape 6" descr="https://media.geeksforgeeks.org/wp-content/cdn-uploads/gq/2013/03/stack.png">
            <a:extLst>
              <a:ext uri="{FF2B5EF4-FFF2-40B4-BE49-F238E27FC236}">
                <a16:creationId xmlns:a16="http://schemas.microsoft.com/office/drawing/2014/main" id="{6614A720-919F-441C-B2BC-CE3CE5CEE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784850"/>
            <a:ext cx="71247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3EF0-FBD7-4030-9A10-48FF1C6E7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775" y="1035344"/>
            <a:ext cx="9778953" cy="549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9825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Rescouse FIles of Animated PowerPoint Slide (PowerPoint School)</Template>
  <TotalTime>3963</TotalTime>
  <Words>74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 kumar</dc:creator>
  <cp:lastModifiedBy>kundan kumar</cp:lastModifiedBy>
  <cp:revision>286</cp:revision>
  <dcterms:created xsi:type="dcterms:W3CDTF">2019-10-08T20:41:48Z</dcterms:created>
  <dcterms:modified xsi:type="dcterms:W3CDTF">2019-11-28T02:58:54Z</dcterms:modified>
</cp:coreProperties>
</file>