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A9030-4A0F-4071-AC99-75540546190B}">
          <p14:sldIdLst>
            <p14:sldId id="265"/>
            <p14:sldId id="256"/>
          </p14:sldIdLst>
        </p14:section>
        <p14:section name="Untitled Section" id="{A91BBBFD-522E-4DB3-B2D5-56E320CF5BB2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9E2-C8FA-0EB8-F614-3ECFD35EE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938A-CE34-FD66-9CE7-80D8DDDB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69A2-5986-D673-1D8A-E449C28F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D8B-755D-4AF1-84CC-D2FA360FA96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36F0-C951-ECA4-59BD-26BD4F1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2A14-9A44-9DD3-0D06-31D09FD6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51E9-31F8-4CA8-A455-57032062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4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7186" y="638197"/>
            <a:ext cx="4685071" cy="1763290"/>
          </a:xfrm>
        </p:spPr>
        <p:txBody>
          <a:bodyPr>
            <a:normAutofit fontScale="90000"/>
          </a:bodyPr>
          <a:lstStyle/>
          <a:p>
            <a:r>
              <a:rPr lang="en-US" sz="3840" u="sng" dirty="0">
                <a:solidFill>
                  <a:srgbClr val="00B050"/>
                </a:solidFill>
              </a:rPr>
              <a:t>Python Project</a:t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896" y="1505447"/>
            <a:ext cx="7949650" cy="1225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84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Password Generator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865831" y="3024897"/>
            <a:ext cx="6628466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80" dirty="0"/>
              <a:t>Name: Shaik Abdul Khader Jilani</a:t>
            </a:r>
          </a:p>
          <a:p>
            <a:endParaRPr lang="en-IN" sz="2880" dirty="0"/>
          </a:p>
          <a:p>
            <a:r>
              <a:rPr lang="en-IN" sz="2880" dirty="0"/>
              <a:t>Section: K23CH</a:t>
            </a:r>
          </a:p>
          <a:p>
            <a:endParaRPr lang="en-IN" sz="2880" dirty="0"/>
          </a:p>
          <a:p>
            <a:r>
              <a:rPr lang="en-IN" sz="2880" dirty="0"/>
              <a:t>Registration No: 12316430</a:t>
            </a:r>
          </a:p>
          <a:p>
            <a:endParaRPr lang="en-IN" sz="2880" dirty="0"/>
          </a:p>
          <a:p>
            <a:r>
              <a:rPr lang="en-IN" sz="2880" dirty="0"/>
              <a:t>Roll No: 66</a:t>
            </a:r>
            <a:endParaRPr lang="en-IN" sz="288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10587881" y="6591538"/>
            <a:ext cx="37621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dirty="0"/>
              <a:t>Submitted To:</a:t>
            </a:r>
          </a:p>
          <a:p>
            <a:r>
              <a:rPr lang="en-IN" sz="2160" dirty="0"/>
              <a:t>               </a:t>
            </a:r>
            <a:r>
              <a:rPr lang="en-IN" sz="2160" b="1" dirty="0"/>
              <a:t>Aman Kumar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019FC-5B40-05AB-D504-B69A8C4B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68" y="143451"/>
            <a:ext cx="3860530" cy="27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3051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3227427"/>
            <a:ext cx="108595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Generator: Secure and Efficient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innovative solution seamlessly blends robust security measures, user-friendly design, and high performance. Discover its overview, architecture, key features, implementation highlights, and future scope in the following slides.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242215" cy="708779"/>
          </a:xfrm>
          <a:prstGeom prst="rect">
            <a:avLst/>
          </a:prstGeom>
          <a:noFill/>
          <a:ln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 of the Application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Password Generator is a user-friendly tool that creates strong, unique passwords to enhance online security.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password length, character set, and password strength metering.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Target Audience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Individuals and businesses seeking to improve their password management and security.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5CB0E-5E95-FC86-1678-DB1F2B00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747126"/>
            <a:ext cx="2514951" cy="38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E14C34-1155-6ACC-F3A0-E96597F03E0E}"/>
              </a:ext>
            </a:extLst>
          </p:cNvPr>
          <p:cNvSpPr txBox="1"/>
          <p:nvPr/>
        </p:nvSpPr>
        <p:spPr>
          <a:xfrm>
            <a:off x="892366" y="3619262"/>
            <a:ext cx="215930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/>
              <a:t>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1" y="1084183"/>
            <a:ext cx="4935260" cy="60626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Application Architecture and Components</a:t>
            </a:r>
            <a:endParaRPr lang="en-US" sz="4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5223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using Tkinter, a Python GUI toolkit, for a responsive and intuitive user experience.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6489502" y="4489013"/>
            <a:ext cx="19835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7801332" y="4378762"/>
            <a:ext cx="347245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Generation Logic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algorithms and character sets to create strong, random passwords based on user preferences.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64868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7801332" y="6222206"/>
            <a:ext cx="380261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Strength Evaluation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password strength metering to provide real-time feedback on password security.</a:t>
            </a:r>
            <a:endParaRPr lang="en-US" sz="17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76B8A3-A1BE-2EBD-65D0-A635580B5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534" y="7835090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1487"/>
            <a:ext cx="94829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Frameworks and Technologies Used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042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Development Environment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754636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primary python programming language used for the application's development in 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Jupyter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notebook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247042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Tkinter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3754636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GUI toolkit used to create the user interface.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16088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Module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445091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Utilized for generating random and secure passwords.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516088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5221" y="5954673"/>
            <a:ext cx="39110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Strength Evaluation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85221" y="6445091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custom algorithms to assess password security.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90B28F-1D02-4DA4-8F94-4217827B6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2534" y="7737643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093232"/>
            <a:ext cx="4919305" cy="604301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9296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Functionalities of the Password Generator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6280190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466999" y="3027521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942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Generation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4329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specify the desired password length and character set, and the application will generate a unique, secure password.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10324981" y="3027521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Strength Metering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application provides real-time feedback on the strength of the generated password, helping users create stronger passwords.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60837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6430566" y="6168747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6083737"/>
            <a:ext cx="56765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Display and Clipboard Integration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57415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generated password can be displayed and easily copied to the clipboard for convenient use.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C551A8-F366-A5C8-CA73-CE94515AA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259" y="7656353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093232"/>
            <a:ext cx="4919305" cy="604301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707350"/>
            <a:ext cx="6872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Highlights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6280190" y="1756291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514624" y="1990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Modular Design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14624" y="2481143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application's architecture follows a modular design, making it easy to maintain, update, and extend with new features.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1756291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0406301" y="1990725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Randomness and Security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406301" y="2835473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password generation algorithm uses a combination of techniques to ensure the highest level of randomness and security.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111234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6514624" y="5345668"/>
            <a:ext cx="30264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14624" y="583608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Tkinter-based user interface is intuitive and responsive, providing a seamless user experience.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0171867" y="5111234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10406301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Extensibility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0406301" y="583608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modular design and flexible architecture allow for future enhancements and integration with other systems.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9E962-1072-AA15-056E-65A54F156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534" y="7748945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8679"/>
            <a:ext cx="72549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and Functional Details</a:t>
            </a:r>
            <a:endParaRPr lang="en-US" sz="4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65609" y="2247781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Generation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2624852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password generation module uses a combination of the random module and custom character sets to create unique, secure passwords.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031915" y="4144447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031099"/>
            <a:ext cx="39110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Strength Evaluation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521517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strength evaluation module analyzes the generated password based on factors like length, character diversity, and entropy to provide a security score.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029176" y="6041112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927765"/>
            <a:ext cx="33289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 Integration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418183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Tkinter-based user interface seamlessly integrates with the password generation and evaluation modules, allowing for real-time updates and user interactions.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6A2307-C7F6-6A18-18A3-133C3576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534" y="7759677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7299841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Future Scope</a:t>
            </a:r>
            <a:endParaRPr lang="en-US" sz="42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1705570"/>
            <a:ext cx="2163842" cy="1940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2164" y="2717959"/>
            <a:ext cx="108585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1922145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35072" y="2390418"/>
            <a:ext cx="8320683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Password Generator application provides a secure and efficient solution for creating strong, unique passwords, empowering users to enhance their online security.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658195"/>
            <a:ext cx="8645723" cy="15240"/>
          </a:xfrm>
          <a:prstGeom prst="roundRect">
            <a:avLst>
              <a:gd name="adj" fmla="val 59692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34" y="3700463"/>
            <a:ext cx="4327684" cy="19408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5375" y="4454247"/>
            <a:ext cx="162401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3917037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Scope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16993" y="4385310"/>
            <a:ext cx="7238762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Planned enhancements include password management features, integration with cloud-based storage, and support for multi-factor authentication.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653088"/>
            <a:ext cx="7563803" cy="15240"/>
          </a:xfrm>
          <a:prstGeom prst="roundRect">
            <a:avLst>
              <a:gd name="adj" fmla="val 59692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13" y="5695355"/>
            <a:ext cx="6491526" cy="19408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3232" y="6449139"/>
            <a:ext cx="16668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5911929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Takeaways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498913" y="6380202"/>
            <a:ext cx="6156841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password management is crucial in the digital age, and our application demonstrates the value of combining user-friendly design with robust security measures.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24BAB-AEA5-E606-CA52-C6DF228C4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534" y="7725965"/>
            <a:ext cx="2517866" cy="377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566</Words>
  <Application>Microsoft Office PowerPoint</Application>
  <PresentationFormat>Custom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Python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BONDALAPATI SAI VASISTA</cp:lastModifiedBy>
  <cp:revision>2</cp:revision>
  <dcterms:created xsi:type="dcterms:W3CDTF">2024-11-29T19:14:37Z</dcterms:created>
  <dcterms:modified xsi:type="dcterms:W3CDTF">2024-11-29T19:39:23Z</dcterms:modified>
</cp:coreProperties>
</file>