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58" r:id="rId4"/>
    <p:sldId id="259" r:id="rId5"/>
    <p:sldId id="263" r:id="rId6"/>
    <p:sldId id="260" r:id="rId7"/>
  </p:sldIdLst>
  <p:sldSz cx="9144000" cy="6858000" type="screen4x3"/>
  <p:notesSz cx="6858000" cy="9144000"/>
  <p:defaultText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3DD7A2D-2766-4E65-BEA0-2A50935C1D44}" type="datetimeFigureOut">
              <a:rPr lang="te-IN" smtClean="0"/>
              <a:pPr/>
              <a:t>23-12-19</a:t>
            </a:fld>
            <a:endParaRPr lang="te-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te-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03F32E4-346B-41F3-99E8-93A3D59632EF}" type="slidenum">
              <a:rPr lang="te-IN" smtClean="0"/>
              <a:pPr/>
              <a:t>‹#›</a:t>
            </a:fld>
            <a:endParaRPr lang="te-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DD7A2D-2766-4E65-BEA0-2A50935C1D44}" type="datetimeFigureOut">
              <a:rPr lang="te-IN" smtClean="0"/>
              <a:pPr/>
              <a:t>23-12-19</a:t>
            </a:fld>
            <a:endParaRPr lang="te-IN"/>
          </a:p>
        </p:txBody>
      </p:sp>
      <p:sp>
        <p:nvSpPr>
          <p:cNvPr id="5" name="Footer Placeholder 4"/>
          <p:cNvSpPr>
            <a:spLocks noGrp="1"/>
          </p:cNvSpPr>
          <p:nvPr>
            <p:ph type="ftr" sz="quarter" idx="11"/>
          </p:nvPr>
        </p:nvSpPr>
        <p:spPr/>
        <p:txBody>
          <a:bodyPr/>
          <a:lstStyle>
            <a:extLst/>
          </a:lstStyle>
          <a:p>
            <a:endParaRPr lang="te-IN"/>
          </a:p>
        </p:txBody>
      </p:sp>
      <p:sp>
        <p:nvSpPr>
          <p:cNvPr id="6" name="Slide Number Placeholder 5"/>
          <p:cNvSpPr>
            <a:spLocks noGrp="1"/>
          </p:cNvSpPr>
          <p:nvPr>
            <p:ph type="sldNum" sz="quarter" idx="12"/>
          </p:nvPr>
        </p:nvSpPr>
        <p:spPr/>
        <p:txBody>
          <a:bodyPr/>
          <a:lstStyle>
            <a:extLst/>
          </a:lstStyle>
          <a:p>
            <a:fld id="{803F32E4-346B-41F3-99E8-93A3D59632EF}" type="slidenum">
              <a:rPr lang="te-IN" smtClean="0"/>
              <a:pPr/>
              <a:t>‹#›</a:t>
            </a:fld>
            <a:endParaRPr lang="te-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DD7A2D-2766-4E65-BEA0-2A50935C1D44}" type="datetimeFigureOut">
              <a:rPr lang="te-IN" smtClean="0"/>
              <a:pPr/>
              <a:t>23-12-19</a:t>
            </a:fld>
            <a:endParaRPr lang="te-IN"/>
          </a:p>
        </p:txBody>
      </p:sp>
      <p:sp>
        <p:nvSpPr>
          <p:cNvPr id="5" name="Footer Placeholder 4"/>
          <p:cNvSpPr>
            <a:spLocks noGrp="1"/>
          </p:cNvSpPr>
          <p:nvPr>
            <p:ph type="ftr" sz="quarter" idx="11"/>
          </p:nvPr>
        </p:nvSpPr>
        <p:spPr/>
        <p:txBody>
          <a:bodyPr/>
          <a:lstStyle>
            <a:extLst/>
          </a:lstStyle>
          <a:p>
            <a:endParaRPr lang="te-IN"/>
          </a:p>
        </p:txBody>
      </p:sp>
      <p:sp>
        <p:nvSpPr>
          <p:cNvPr id="6" name="Slide Number Placeholder 5"/>
          <p:cNvSpPr>
            <a:spLocks noGrp="1"/>
          </p:cNvSpPr>
          <p:nvPr>
            <p:ph type="sldNum" sz="quarter" idx="12"/>
          </p:nvPr>
        </p:nvSpPr>
        <p:spPr/>
        <p:txBody>
          <a:bodyPr/>
          <a:lstStyle>
            <a:extLst/>
          </a:lstStyle>
          <a:p>
            <a:fld id="{803F32E4-346B-41F3-99E8-93A3D59632EF}" type="slidenum">
              <a:rPr lang="te-IN" smtClean="0"/>
              <a:pPr/>
              <a:t>‹#›</a:t>
            </a:fld>
            <a:endParaRPr lang="te-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DD7A2D-2766-4E65-BEA0-2A50935C1D44}" type="datetimeFigureOut">
              <a:rPr lang="te-IN" smtClean="0"/>
              <a:pPr/>
              <a:t>23-12-19</a:t>
            </a:fld>
            <a:endParaRPr lang="te-IN"/>
          </a:p>
        </p:txBody>
      </p:sp>
      <p:sp>
        <p:nvSpPr>
          <p:cNvPr id="5" name="Footer Placeholder 4"/>
          <p:cNvSpPr>
            <a:spLocks noGrp="1"/>
          </p:cNvSpPr>
          <p:nvPr>
            <p:ph type="ftr" sz="quarter" idx="11"/>
          </p:nvPr>
        </p:nvSpPr>
        <p:spPr/>
        <p:txBody>
          <a:bodyPr/>
          <a:lstStyle>
            <a:extLst/>
          </a:lstStyle>
          <a:p>
            <a:endParaRPr lang="te-IN"/>
          </a:p>
        </p:txBody>
      </p:sp>
      <p:sp>
        <p:nvSpPr>
          <p:cNvPr id="6" name="Slide Number Placeholder 5"/>
          <p:cNvSpPr>
            <a:spLocks noGrp="1"/>
          </p:cNvSpPr>
          <p:nvPr>
            <p:ph type="sldNum" sz="quarter" idx="12"/>
          </p:nvPr>
        </p:nvSpPr>
        <p:spPr/>
        <p:txBody>
          <a:bodyPr/>
          <a:lstStyle>
            <a:extLst/>
          </a:lstStyle>
          <a:p>
            <a:fld id="{803F32E4-346B-41F3-99E8-93A3D59632EF}" type="slidenum">
              <a:rPr lang="te-IN" smtClean="0"/>
              <a:pPr/>
              <a:t>‹#›</a:t>
            </a:fld>
            <a:endParaRPr lang="te-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3DD7A2D-2766-4E65-BEA0-2A50935C1D44}" type="datetimeFigureOut">
              <a:rPr lang="te-IN" smtClean="0"/>
              <a:pPr/>
              <a:t>23-12-19</a:t>
            </a:fld>
            <a:endParaRPr lang="te-IN"/>
          </a:p>
        </p:txBody>
      </p:sp>
      <p:sp>
        <p:nvSpPr>
          <p:cNvPr id="5" name="Footer Placeholder 4"/>
          <p:cNvSpPr>
            <a:spLocks noGrp="1"/>
          </p:cNvSpPr>
          <p:nvPr>
            <p:ph type="ftr" sz="quarter" idx="11"/>
          </p:nvPr>
        </p:nvSpPr>
        <p:spPr/>
        <p:txBody>
          <a:bodyPr/>
          <a:lstStyle>
            <a:extLst/>
          </a:lstStyle>
          <a:p>
            <a:endParaRPr lang="te-IN"/>
          </a:p>
        </p:txBody>
      </p:sp>
      <p:sp>
        <p:nvSpPr>
          <p:cNvPr id="6" name="Slide Number Placeholder 5"/>
          <p:cNvSpPr>
            <a:spLocks noGrp="1"/>
          </p:cNvSpPr>
          <p:nvPr>
            <p:ph type="sldNum" sz="quarter" idx="12"/>
          </p:nvPr>
        </p:nvSpPr>
        <p:spPr/>
        <p:txBody>
          <a:bodyPr/>
          <a:lstStyle>
            <a:extLst/>
          </a:lstStyle>
          <a:p>
            <a:fld id="{803F32E4-346B-41F3-99E8-93A3D59632EF}" type="slidenum">
              <a:rPr lang="te-IN" smtClean="0"/>
              <a:pPr/>
              <a:t>‹#›</a:t>
            </a:fld>
            <a:endParaRPr lang="te-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3DD7A2D-2766-4E65-BEA0-2A50935C1D44}" type="datetimeFigureOut">
              <a:rPr lang="te-IN" smtClean="0"/>
              <a:pPr/>
              <a:t>23-12-19</a:t>
            </a:fld>
            <a:endParaRPr lang="te-IN"/>
          </a:p>
        </p:txBody>
      </p:sp>
      <p:sp>
        <p:nvSpPr>
          <p:cNvPr id="6" name="Footer Placeholder 5"/>
          <p:cNvSpPr>
            <a:spLocks noGrp="1"/>
          </p:cNvSpPr>
          <p:nvPr>
            <p:ph type="ftr" sz="quarter" idx="11"/>
          </p:nvPr>
        </p:nvSpPr>
        <p:spPr/>
        <p:txBody>
          <a:bodyPr/>
          <a:lstStyle>
            <a:extLst/>
          </a:lstStyle>
          <a:p>
            <a:endParaRPr lang="te-IN"/>
          </a:p>
        </p:txBody>
      </p:sp>
      <p:sp>
        <p:nvSpPr>
          <p:cNvPr id="7" name="Slide Number Placeholder 6"/>
          <p:cNvSpPr>
            <a:spLocks noGrp="1"/>
          </p:cNvSpPr>
          <p:nvPr>
            <p:ph type="sldNum" sz="quarter" idx="12"/>
          </p:nvPr>
        </p:nvSpPr>
        <p:spPr/>
        <p:txBody>
          <a:bodyPr/>
          <a:lstStyle>
            <a:extLst/>
          </a:lstStyle>
          <a:p>
            <a:fld id="{803F32E4-346B-41F3-99E8-93A3D59632EF}" type="slidenum">
              <a:rPr lang="te-IN" smtClean="0"/>
              <a:pPr/>
              <a:t>‹#›</a:t>
            </a:fld>
            <a:endParaRPr lang="te-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3DD7A2D-2766-4E65-BEA0-2A50935C1D44}" type="datetimeFigureOut">
              <a:rPr lang="te-IN" smtClean="0"/>
              <a:pPr/>
              <a:t>23-12-19</a:t>
            </a:fld>
            <a:endParaRPr lang="te-IN"/>
          </a:p>
        </p:txBody>
      </p:sp>
      <p:sp>
        <p:nvSpPr>
          <p:cNvPr id="8" name="Footer Placeholder 7"/>
          <p:cNvSpPr>
            <a:spLocks noGrp="1"/>
          </p:cNvSpPr>
          <p:nvPr>
            <p:ph type="ftr" sz="quarter" idx="11"/>
          </p:nvPr>
        </p:nvSpPr>
        <p:spPr/>
        <p:txBody>
          <a:bodyPr/>
          <a:lstStyle>
            <a:extLst/>
          </a:lstStyle>
          <a:p>
            <a:endParaRPr lang="te-IN"/>
          </a:p>
        </p:txBody>
      </p:sp>
      <p:sp>
        <p:nvSpPr>
          <p:cNvPr id="9" name="Slide Number Placeholder 8"/>
          <p:cNvSpPr>
            <a:spLocks noGrp="1"/>
          </p:cNvSpPr>
          <p:nvPr>
            <p:ph type="sldNum" sz="quarter" idx="12"/>
          </p:nvPr>
        </p:nvSpPr>
        <p:spPr/>
        <p:txBody>
          <a:bodyPr/>
          <a:lstStyle>
            <a:extLst/>
          </a:lstStyle>
          <a:p>
            <a:fld id="{803F32E4-346B-41F3-99E8-93A3D59632EF}" type="slidenum">
              <a:rPr lang="te-IN" smtClean="0"/>
              <a:pPr/>
              <a:t>‹#›</a:t>
            </a:fld>
            <a:endParaRPr lang="te-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3DD7A2D-2766-4E65-BEA0-2A50935C1D44}" type="datetimeFigureOut">
              <a:rPr lang="te-IN" smtClean="0"/>
              <a:pPr/>
              <a:t>23-12-19</a:t>
            </a:fld>
            <a:endParaRPr lang="te-IN"/>
          </a:p>
        </p:txBody>
      </p:sp>
      <p:sp>
        <p:nvSpPr>
          <p:cNvPr id="4" name="Footer Placeholder 3"/>
          <p:cNvSpPr>
            <a:spLocks noGrp="1"/>
          </p:cNvSpPr>
          <p:nvPr>
            <p:ph type="ftr" sz="quarter" idx="11"/>
          </p:nvPr>
        </p:nvSpPr>
        <p:spPr/>
        <p:txBody>
          <a:bodyPr/>
          <a:lstStyle>
            <a:extLst/>
          </a:lstStyle>
          <a:p>
            <a:endParaRPr lang="te-IN"/>
          </a:p>
        </p:txBody>
      </p:sp>
      <p:sp>
        <p:nvSpPr>
          <p:cNvPr id="5" name="Slide Number Placeholder 4"/>
          <p:cNvSpPr>
            <a:spLocks noGrp="1"/>
          </p:cNvSpPr>
          <p:nvPr>
            <p:ph type="sldNum" sz="quarter" idx="12"/>
          </p:nvPr>
        </p:nvSpPr>
        <p:spPr/>
        <p:txBody>
          <a:bodyPr/>
          <a:lstStyle>
            <a:extLst/>
          </a:lstStyle>
          <a:p>
            <a:fld id="{803F32E4-346B-41F3-99E8-93A3D59632EF}" type="slidenum">
              <a:rPr lang="te-IN" smtClean="0"/>
              <a:pPr/>
              <a:t>‹#›</a:t>
            </a:fld>
            <a:endParaRPr lang="te-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3DD7A2D-2766-4E65-BEA0-2A50935C1D44}" type="datetimeFigureOut">
              <a:rPr lang="te-IN" smtClean="0"/>
              <a:pPr/>
              <a:t>23-12-19</a:t>
            </a:fld>
            <a:endParaRPr lang="te-IN"/>
          </a:p>
        </p:txBody>
      </p:sp>
      <p:sp>
        <p:nvSpPr>
          <p:cNvPr id="3" name="Footer Placeholder 2"/>
          <p:cNvSpPr>
            <a:spLocks noGrp="1"/>
          </p:cNvSpPr>
          <p:nvPr>
            <p:ph type="ftr" sz="quarter" idx="11"/>
          </p:nvPr>
        </p:nvSpPr>
        <p:spPr/>
        <p:txBody>
          <a:bodyPr/>
          <a:lstStyle>
            <a:extLst/>
          </a:lstStyle>
          <a:p>
            <a:endParaRPr lang="te-IN"/>
          </a:p>
        </p:txBody>
      </p:sp>
      <p:sp>
        <p:nvSpPr>
          <p:cNvPr id="4" name="Slide Number Placeholder 3"/>
          <p:cNvSpPr>
            <a:spLocks noGrp="1"/>
          </p:cNvSpPr>
          <p:nvPr>
            <p:ph type="sldNum" sz="quarter" idx="12"/>
          </p:nvPr>
        </p:nvSpPr>
        <p:spPr/>
        <p:txBody>
          <a:bodyPr/>
          <a:lstStyle>
            <a:extLst/>
          </a:lstStyle>
          <a:p>
            <a:fld id="{803F32E4-346B-41F3-99E8-93A3D59632EF}" type="slidenum">
              <a:rPr lang="te-IN" smtClean="0"/>
              <a:pPr/>
              <a:t>‹#›</a:t>
            </a:fld>
            <a:endParaRPr lang="te-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3DD7A2D-2766-4E65-BEA0-2A50935C1D44}" type="datetimeFigureOut">
              <a:rPr lang="te-IN" smtClean="0"/>
              <a:pPr/>
              <a:t>23-12-19</a:t>
            </a:fld>
            <a:endParaRPr lang="te-IN"/>
          </a:p>
        </p:txBody>
      </p:sp>
      <p:sp>
        <p:nvSpPr>
          <p:cNvPr id="6" name="Footer Placeholder 5"/>
          <p:cNvSpPr>
            <a:spLocks noGrp="1"/>
          </p:cNvSpPr>
          <p:nvPr>
            <p:ph type="ftr" sz="quarter" idx="11"/>
          </p:nvPr>
        </p:nvSpPr>
        <p:spPr/>
        <p:txBody>
          <a:bodyPr/>
          <a:lstStyle>
            <a:extLst/>
          </a:lstStyle>
          <a:p>
            <a:endParaRPr lang="te-IN"/>
          </a:p>
        </p:txBody>
      </p:sp>
      <p:sp>
        <p:nvSpPr>
          <p:cNvPr id="7" name="Slide Number Placeholder 6"/>
          <p:cNvSpPr>
            <a:spLocks noGrp="1"/>
          </p:cNvSpPr>
          <p:nvPr>
            <p:ph type="sldNum" sz="quarter" idx="12"/>
          </p:nvPr>
        </p:nvSpPr>
        <p:spPr/>
        <p:txBody>
          <a:bodyPr/>
          <a:lstStyle>
            <a:extLst/>
          </a:lstStyle>
          <a:p>
            <a:fld id="{803F32E4-346B-41F3-99E8-93A3D59632EF}" type="slidenum">
              <a:rPr lang="te-IN" smtClean="0"/>
              <a:pPr/>
              <a:t>‹#›</a:t>
            </a:fld>
            <a:endParaRPr lang="te-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3DD7A2D-2766-4E65-BEA0-2A50935C1D44}" type="datetimeFigureOut">
              <a:rPr lang="te-IN" smtClean="0"/>
              <a:pPr/>
              <a:t>23-12-19</a:t>
            </a:fld>
            <a:endParaRPr lang="te-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te-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03F32E4-346B-41F3-99E8-93A3D59632EF}" type="slidenum">
              <a:rPr lang="te-IN" smtClean="0"/>
              <a:pPr/>
              <a:t>‹#›</a:t>
            </a:fld>
            <a:endParaRPr lang="te-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3DD7A2D-2766-4E65-BEA0-2A50935C1D44}" type="datetimeFigureOut">
              <a:rPr lang="te-IN" smtClean="0"/>
              <a:pPr/>
              <a:t>23-12-19</a:t>
            </a:fld>
            <a:endParaRPr lang="te-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te-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03F32E4-346B-41F3-99E8-93A3D59632EF}" type="slidenum">
              <a:rPr lang="te-IN" smtClean="0"/>
              <a:pPr/>
              <a:t>‹#›</a:t>
            </a:fld>
            <a:endParaRPr lang="te-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endParaRPr lang="en-US" dirty="0" smtClean="0"/>
          </a:p>
          <a:p>
            <a:pPr>
              <a:buNone/>
            </a:pPr>
            <a:r>
              <a:rPr lang="en-US" dirty="0" smtClean="0"/>
              <a:t>                   Under the Guidance of</a:t>
            </a:r>
          </a:p>
          <a:p>
            <a:pPr>
              <a:buNone/>
            </a:pPr>
            <a:endParaRPr lang="en-US" dirty="0" smtClean="0"/>
          </a:p>
          <a:p>
            <a:pPr>
              <a:buNone/>
            </a:pPr>
            <a:r>
              <a:rPr lang="en-US" dirty="0" smtClean="0"/>
              <a:t>         </a:t>
            </a:r>
            <a:r>
              <a:rPr lang="en-US" b="1" dirty="0" smtClean="0"/>
              <a:t>Mr. T. Venkata Naga Jayudu </a:t>
            </a:r>
            <a:r>
              <a:rPr lang="en-US" dirty="0" smtClean="0"/>
              <a:t>(M.Tech)</a:t>
            </a:r>
          </a:p>
          <a:p>
            <a:pPr>
              <a:buNone/>
            </a:pPr>
            <a:r>
              <a:rPr lang="en-US" dirty="0" smtClean="0"/>
              <a:t>                    Assistant Professor</a:t>
            </a:r>
          </a:p>
          <a:p>
            <a:pPr algn="just"/>
            <a:endParaRPr lang="en-US" dirty="0" smtClean="0"/>
          </a:p>
          <a:p>
            <a:pPr algn="just">
              <a:buNone/>
            </a:pPr>
            <a:endParaRPr lang="en-US" dirty="0" smtClean="0"/>
          </a:p>
          <a:p>
            <a:pPr algn="just">
              <a:buNone/>
            </a:pPr>
            <a:endParaRPr lang="en-US" dirty="0" smtClean="0"/>
          </a:p>
          <a:p>
            <a:pPr algn="just">
              <a:buNone/>
            </a:pPr>
            <a:r>
              <a:rPr lang="en-US" dirty="0" smtClean="0"/>
              <a:t>BATCH A-1</a:t>
            </a:r>
          </a:p>
          <a:p>
            <a:r>
              <a:rPr lang="en-US" b="1" dirty="0" smtClean="0"/>
              <a:t>S. Farhana	   [164G1A0525]</a:t>
            </a:r>
            <a:endParaRPr lang="en-US" dirty="0" smtClean="0"/>
          </a:p>
          <a:p>
            <a:r>
              <a:rPr lang="en-US" b="1" dirty="0" smtClean="0"/>
              <a:t>P.Harshitha           [164G1A0529] </a:t>
            </a:r>
            <a:endParaRPr lang="en-US" dirty="0" smtClean="0"/>
          </a:p>
          <a:p>
            <a:r>
              <a:rPr lang="en-US" b="1" dirty="0" smtClean="0"/>
              <a:t>M.Mallika	             [164G1A0550</a:t>
            </a:r>
            <a:r>
              <a:rPr lang="en-US" dirty="0" smtClean="0"/>
              <a:t>]</a:t>
            </a:r>
          </a:p>
          <a:p>
            <a:r>
              <a:rPr lang="en-US" b="1" dirty="0" smtClean="0"/>
              <a:t>C.Jaya Prakash      [174G5A0501]</a:t>
            </a:r>
            <a:endParaRPr lang="en-US" dirty="0" smtClean="0"/>
          </a:p>
          <a:p>
            <a:pPr algn="just">
              <a:buNone/>
            </a:pPr>
            <a:endParaRPr lang="te-IN" dirty="0"/>
          </a:p>
        </p:txBody>
      </p:sp>
      <p:sp>
        <p:nvSpPr>
          <p:cNvPr id="3" name="Title 2"/>
          <p:cNvSpPr>
            <a:spLocks noGrp="1"/>
          </p:cNvSpPr>
          <p:nvPr>
            <p:ph type="title"/>
          </p:nvPr>
        </p:nvSpPr>
        <p:spPr>
          <a:xfrm>
            <a:off x="457200" y="274638"/>
            <a:ext cx="8229600" cy="1296974"/>
          </a:xfrm>
        </p:spPr>
        <p:txBody>
          <a:bodyPr>
            <a:normAutofit/>
          </a:bodyPr>
          <a:lstStyle/>
          <a:p>
            <a:pPr algn="ctr"/>
            <a:r>
              <a:rPr lang="en-US" sz="2800" dirty="0" smtClean="0"/>
              <a:t>    </a:t>
            </a:r>
            <a:r>
              <a:rPr lang="en-US" sz="3600" dirty="0" smtClean="0"/>
              <a:t>MOBILE DETECTION WITH CUPCARBON</a:t>
            </a:r>
            <a:endParaRPr lang="te-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Font typeface="Courier New" pitchFamily="49" charset="0"/>
              <a:buChar char="o"/>
            </a:pPr>
            <a:r>
              <a:rPr lang="en-US" sz="2800" dirty="0" smtClean="0"/>
              <a:t>CupCarbon is a Smart City and Internet of things Wireless Sensor Network (SCI-WSN) simulator. </a:t>
            </a:r>
            <a:endParaRPr lang="en-US" sz="2800" dirty="0" smtClean="0"/>
          </a:p>
          <a:p>
            <a:pPr>
              <a:buFont typeface="Courier New" pitchFamily="49" charset="0"/>
              <a:buChar char="o"/>
            </a:pPr>
            <a:r>
              <a:rPr lang="en-US" sz="2800" dirty="0" smtClean="0"/>
              <a:t> Its </a:t>
            </a:r>
            <a:r>
              <a:rPr lang="en-US" sz="2800" dirty="0" smtClean="0"/>
              <a:t>objective is to design, visualize, debug and validate distributed algorithms for monitoring, environmental data collection, etc., and to create environmental scenarios such as fires, gas, mobiles, and generally within educational and scientific projects. </a:t>
            </a:r>
            <a:endParaRPr lang="en-US" sz="2800" dirty="0" smtClean="0"/>
          </a:p>
          <a:p>
            <a:pPr>
              <a:buFont typeface="Courier New" pitchFamily="49" charset="0"/>
              <a:buChar char="o"/>
            </a:pPr>
            <a:r>
              <a:rPr lang="en-US" sz="2800" dirty="0" smtClean="0"/>
              <a:t>Not </a:t>
            </a:r>
            <a:r>
              <a:rPr lang="en-US" sz="2800" dirty="0" smtClean="0"/>
              <a:t>only it can help to visually explain the basic concepts of sensor networks and how they work; it may also support scientists to test their wireless topologies, protocols, etc.</a:t>
            </a:r>
            <a:endParaRPr lang="te-IN" sz="2800" dirty="0" smtClean="0"/>
          </a:p>
          <a:p>
            <a:pPr>
              <a:buNone/>
            </a:pPr>
            <a:endParaRPr lang="te-IN" dirty="0"/>
          </a:p>
        </p:txBody>
      </p:sp>
      <p:sp>
        <p:nvSpPr>
          <p:cNvPr id="3" name="Title 2"/>
          <p:cNvSpPr>
            <a:spLocks noGrp="1"/>
          </p:cNvSpPr>
          <p:nvPr>
            <p:ph type="title"/>
          </p:nvPr>
        </p:nvSpPr>
        <p:spPr/>
        <p:txBody>
          <a:bodyPr>
            <a:normAutofit/>
          </a:bodyPr>
          <a:lstStyle/>
          <a:p>
            <a:r>
              <a:rPr lang="en-US" sz="3600" dirty="0" smtClean="0"/>
              <a:t>ABSTRACT</a:t>
            </a:r>
            <a:endParaRPr lang="te-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28662" y="1142984"/>
            <a:ext cx="750099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There are many existing Mobile Detection Devices like “Manta Ray Ferrous Detector”, “Pocket Hound”, “PTC-Hound”, etc.,. </a:t>
            </a: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endParaRPr>
          </a:p>
          <a:p>
            <a:pPr marL="457200" marR="0" lvl="0" indent="-4572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These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Existing Detectors are Physical Devices. They are efficient to detect hidden Phones. They are portable also. </a:t>
            </a: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endParaRPr>
          </a:p>
          <a:p>
            <a:pPr marL="457200" marR="0" lvl="0" indent="-4572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But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these Detectors have Drawbacks, they are detection is confined to short Range, can’t able to detect moving objects,  maintenance of the detectors, not useful to detect in the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network.</a:t>
            </a:r>
          </a:p>
          <a:p>
            <a:pPr marL="457200" marR="0" lvl="0" indent="-4572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These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drawbacks made the phone detection not reliable.  </a:t>
            </a:r>
            <a:endParaRPr kumimoji="0" lang="en-US" sz="2400" b="0" i="0" u="none" strike="noStrike" cap="none" normalizeH="0" baseline="0" dirty="0" smtClean="0">
              <a:ln>
                <a:noFill/>
              </a:ln>
              <a:solidFill>
                <a:schemeClr val="tx1"/>
              </a:solidFill>
              <a:effectLst/>
              <a:latin typeface="Arial" pitchFamily="34" charset="0"/>
              <a:cs typeface="Gautam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571472" y="928670"/>
            <a:ext cx="8001056"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tab pos="3852863" algn="l"/>
              </a:tabLst>
            </a:pP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tab pos="3852863" algn="l"/>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 This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Proposed Mobile detection system overcome most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      of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the drawbacks that are defined above</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a:t>
            </a:r>
          </a:p>
          <a:p>
            <a:pPr marL="0" marR="0" lvl="0" indent="0" algn="just" defTabSz="914400" rtl="0" eaLnBrk="1" fontAlgn="base" latinLnBrk="0" hangingPunct="1">
              <a:lnSpc>
                <a:spcPct val="100000"/>
              </a:lnSpc>
              <a:spcBef>
                <a:spcPct val="0"/>
              </a:spcBef>
              <a:spcAft>
                <a:spcPct val="0"/>
              </a:spcAft>
              <a:buClrTx/>
              <a:buSzTx/>
              <a:tabLst>
                <a:tab pos="3852863" algn="l"/>
              </a:tabLst>
            </a:pP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tab pos="3852863" algn="l"/>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Here we detect the mobiles in the network, we can extend range, we can detect the moving mobiles, but here also we have maintenance drawback but it is less when compared to other systems</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Gautami" pitchFamily="34" charset="0"/>
              </a:rPr>
              <a:t>.</a:t>
            </a:r>
            <a:endParaRPr lang="en-US" sz="2400" dirty="0" smtClean="0">
              <a:latin typeface="Arial" pitchFamily="34" charset="0"/>
              <a:ea typeface="Times New Roman" pitchFamily="18" charset="0"/>
              <a:cs typeface="Gautami" pitchFamily="34"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tab pos="3852863" algn="l"/>
              </a:tabLst>
            </a:pPr>
            <a:endParaRPr kumimoji="0" lang="en-US" sz="2400" b="0" i="0" u="none" strike="noStrike" cap="none" normalizeH="0" baseline="0" dirty="0" smtClean="0">
              <a:ln>
                <a:noFill/>
              </a:ln>
              <a:solidFill>
                <a:schemeClr val="tx1"/>
              </a:solidFill>
              <a:effectLst/>
              <a:latin typeface="Arial" pitchFamily="34" charset="0"/>
              <a:cs typeface="Gautam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928670"/>
            <a:ext cx="8229600" cy="4525963"/>
          </a:xfrm>
        </p:spPr>
        <p:txBody>
          <a:bodyPr>
            <a:normAutofit fontScale="92500" lnSpcReduction="10000"/>
          </a:bodyPr>
          <a:lstStyle/>
          <a:p>
            <a:pPr>
              <a:buFont typeface="Courier New" pitchFamily="49" charset="0"/>
              <a:buChar char="o"/>
            </a:pPr>
            <a:r>
              <a:rPr lang="en-US" sz="2800" dirty="0" smtClean="0">
                <a:latin typeface="Arial" pitchFamily="34" charset="0"/>
                <a:ea typeface="Times New Roman" pitchFamily="18" charset="0"/>
                <a:cs typeface="Gautami" pitchFamily="34" charset="0"/>
              </a:rPr>
              <a:t>Mobile </a:t>
            </a:r>
            <a:r>
              <a:rPr lang="en-US" sz="2800" dirty="0" smtClean="0">
                <a:latin typeface="Arial" pitchFamily="34" charset="0"/>
                <a:ea typeface="Times New Roman" pitchFamily="18" charset="0"/>
                <a:cs typeface="Gautami" pitchFamily="34" charset="0"/>
              </a:rPr>
              <a:t>detection with CupCarbon specifies the main aim of Mobile detection. For this detection we use “Senscript”- Language used to generate code in CupCarbon console</a:t>
            </a:r>
            <a:r>
              <a:rPr lang="en-US" sz="2800" dirty="0" smtClean="0">
                <a:latin typeface="Arial" pitchFamily="34" charset="0"/>
                <a:ea typeface="Times New Roman" pitchFamily="18" charset="0"/>
                <a:cs typeface="Gautami" pitchFamily="34" charset="0"/>
              </a:rPr>
              <a:t>.</a:t>
            </a:r>
          </a:p>
          <a:p>
            <a:pPr>
              <a:buFont typeface="Courier New" pitchFamily="49" charset="0"/>
              <a:buChar char="o"/>
            </a:pPr>
            <a:r>
              <a:rPr lang="en-US" sz="2800" dirty="0" smtClean="0">
                <a:latin typeface="Arial" pitchFamily="34" charset="0"/>
                <a:ea typeface="Times New Roman" pitchFamily="18" charset="0"/>
                <a:cs typeface="Gautami" pitchFamily="34" charset="0"/>
              </a:rPr>
              <a:t> </a:t>
            </a:r>
            <a:r>
              <a:rPr lang="en-US" sz="2800" dirty="0" smtClean="0">
                <a:latin typeface="Arial" pitchFamily="34" charset="0"/>
                <a:ea typeface="Times New Roman" pitchFamily="18" charset="0"/>
                <a:cs typeface="Gautami" pitchFamily="34" charset="0"/>
              </a:rPr>
              <a:t>In CupCarbon we are provided with map in that map we create nodes and perform the detection. By using Senscript we generate the code for detection and this code is implemented in CupCarbon console. </a:t>
            </a:r>
          </a:p>
          <a:p>
            <a:pPr>
              <a:buFont typeface="Courier New" pitchFamily="49" charset="0"/>
              <a:buChar char="o"/>
            </a:pPr>
            <a:r>
              <a:rPr lang="en-US" sz="2800" dirty="0" smtClean="0">
                <a:latin typeface="Arial" pitchFamily="34" charset="0"/>
                <a:ea typeface="Times New Roman" pitchFamily="18" charset="0"/>
                <a:cs typeface="Gautami" pitchFamily="34" charset="0"/>
              </a:rPr>
              <a:t>After </a:t>
            </a:r>
            <a:r>
              <a:rPr lang="en-US" sz="2800" dirty="0" smtClean="0">
                <a:latin typeface="Arial" pitchFamily="34" charset="0"/>
                <a:ea typeface="Times New Roman" pitchFamily="18" charset="0"/>
                <a:cs typeface="Gautami" pitchFamily="34" charset="0"/>
              </a:rPr>
              <a:t>Detection of mobiles the message has to be sent to the sink. The overall Simulation is done in Graphical User Interface.</a:t>
            </a:r>
            <a:endParaRPr lang="te-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00306"/>
            <a:ext cx="8229600" cy="1060472"/>
          </a:xfrm>
        </p:spPr>
        <p:txBody>
          <a:bodyPr>
            <a:normAutofit fontScale="90000"/>
          </a:bodyPr>
          <a:lstStyle/>
          <a:p>
            <a:r>
              <a:rPr lang="en-US" dirty="0" smtClean="0"/>
              <a:t>               THANK YOU</a:t>
            </a:r>
            <a:br>
              <a:rPr lang="en-US" dirty="0" smtClean="0"/>
            </a:br>
            <a:r>
              <a:rPr lang="en-US" dirty="0" smtClean="0"/>
              <a:t>                </a:t>
            </a:r>
            <a:endParaRPr lang="te-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TotalTime>
  <Words>360</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    MOBILE DETECTION WITH CUPCARBON</vt:lpstr>
      <vt:lpstr>ABSTRACT</vt:lpstr>
      <vt:lpstr>Slide 3</vt:lpstr>
      <vt:lpstr>Slide 4</vt:lpstr>
      <vt:lpstr>Slide 5</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Mobile Detection With CupCarbon  Abstract</dc:title>
  <dc:creator>dell</dc:creator>
  <cp:lastModifiedBy>dell</cp:lastModifiedBy>
  <cp:revision>8</cp:revision>
  <dcterms:created xsi:type="dcterms:W3CDTF">2019-12-23T04:19:37Z</dcterms:created>
  <dcterms:modified xsi:type="dcterms:W3CDTF">2019-12-23T05:11:09Z</dcterms:modified>
</cp:coreProperties>
</file>