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203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2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4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1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Employee Attrition Analysis at Green Destinations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Objective: Analyze employee attrition trends and factors affecting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 Destinations, a travel agency, noticed increased employee attrition. The HR Director aims to analyze the attrition trends using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Rate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attrition rate is calculated as the percentage of employees who have left.</a:t>
            </a:r>
          </a:p>
          <a:p>
            <a:endParaRPr/>
          </a:p>
          <a:p>
            <a:r>
              <a:t>Attrition Rate: 16.12%.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Factors Influencing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factors: Age, YearsAtCompany, and DailyRate (Income).</a:t>
            </a:r>
          </a:p>
          <a:p>
            <a:endParaRPr/>
          </a:p>
          <a:p>
            <a:r>
              <a:t>Employees who left tend to be slightly younger, have fewer years at the company, and lower income.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00" y="-68580"/>
            <a:ext cx="7406640" cy="1356360"/>
          </a:xfrm>
        </p:spPr>
        <p:txBody>
          <a:bodyPr/>
          <a:lstStyle/>
          <a:p>
            <a:r>
              <a:rPr dirty="0"/>
              <a:t>Visualizations</a:t>
            </a:r>
          </a:p>
        </p:txBody>
      </p:sp>
      <p:pic>
        <p:nvPicPr>
          <p:cNvPr id="3" name="Picture 2" descr="attri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60" y="1246341"/>
            <a:ext cx="3200400" cy="2286000"/>
          </a:xfrm>
          <a:prstGeom prst="rect">
            <a:avLst/>
          </a:prstGeom>
        </p:spPr>
      </p:pic>
      <p:pic>
        <p:nvPicPr>
          <p:cNvPr id="4" name="Picture 3" descr="attri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80" y="4297362"/>
            <a:ext cx="3200400" cy="2286000"/>
          </a:xfrm>
          <a:prstGeom prst="rect">
            <a:avLst/>
          </a:prstGeom>
        </p:spPr>
      </p:pic>
      <p:pic>
        <p:nvPicPr>
          <p:cNvPr id="5" name="Picture 4" descr="attri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50" y="1221288"/>
            <a:ext cx="3200400" cy="2286000"/>
          </a:xfrm>
          <a:prstGeom prst="rect">
            <a:avLst/>
          </a:prstGeom>
        </p:spPr>
      </p:pic>
      <p:pic>
        <p:nvPicPr>
          <p:cNvPr id="6" name="Picture 5" descr="attri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65321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044" y="248548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1. Employees who left tend to be younger and have fewer years at the company.</a:t>
            </a:r>
          </a:p>
          <a:p>
            <a:r>
              <a:rPr dirty="0"/>
              <a:t>2. There is a slight difference in income between those who stayed and those who left.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</TotalTime>
  <Words>138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Employee Attrition Analysis at Green Destinations</vt:lpstr>
      <vt:lpstr>Project Objective</vt:lpstr>
      <vt:lpstr>Attrition Rate Analysis</vt:lpstr>
      <vt:lpstr>Analysis of Factors Influencing Attrition</vt:lpstr>
      <vt:lpstr>Visualizations</vt:lpstr>
      <vt:lpstr>1. Employees who left tend to be younger and have fewer years at the company. 2. There is a slight difference in income between those who stayed and those who left.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akbar ali</cp:lastModifiedBy>
  <cp:revision>2</cp:revision>
  <dcterms:created xsi:type="dcterms:W3CDTF">2013-01-27T09:14:16Z</dcterms:created>
  <dcterms:modified xsi:type="dcterms:W3CDTF">2025-07-11T11:29:49Z</dcterms:modified>
  <cp:category/>
</cp:coreProperties>
</file>