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9" r:id="rId4"/>
  </p:sldMasterIdLst>
  <p:notesMasterIdLst>
    <p:notesMasterId r:id="rId16"/>
  </p:notesMasterIdLst>
  <p:sldIdLst>
    <p:sldId id="256" r:id="rId5"/>
    <p:sldId id="258" r:id="rId6"/>
    <p:sldId id="257" r:id="rId7"/>
    <p:sldId id="260" r:id="rId8"/>
    <p:sldId id="271" r:id="rId9"/>
    <p:sldId id="273" r:id="rId10"/>
    <p:sldId id="261" r:id="rId11"/>
    <p:sldId id="263" r:id="rId12"/>
    <p:sldId id="264" r:id="rId13"/>
    <p:sldId id="274"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0B3699-D370-4403-8EF1-E9C98C7954E8}">
          <p14:sldIdLst>
            <p14:sldId id="256"/>
            <p14:sldId id="258"/>
            <p14:sldId id="257"/>
            <p14:sldId id="260"/>
            <p14:sldId id="271"/>
            <p14:sldId id="273"/>
            <p14:sldId id="261"/>
            <p14:sldId id="263"/>
            <p14:sldId id="264"/>
            <p14:sldId id="274"/>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D32AA9-0273-4656-B4AF-BDD9772C9C4A}" v="5" dt="2023-05-08T03:54:16.5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ssain Shaik" userId="f8d567de1f2552d3" providerId="LiveId" clId="{0AD32AA9-0273-4656-B4AF-BDD9772C9C4A}"/>
    <pc:docChg chg="undo custSel addSld delSld modSld modSection">
      <pc:chgData name="Hussain Shaik" userId="f8d567de1f2552d3" providerId="LiveId" clId="{0AD32AA9-0273-4656-B4AF-BDD9772C9C4A}" dt="2023-05-08T04:36:59.286" v="104" actId="122"/>
      <pc:docMkLst>
        <pc:docMk/>
      </pc:docMkLst>
      <pc:sldChg chg="modSp mod">
        <pc:chgData name="Hussain Shaik" userId="f8d567de1f2552d3" providerId="LiveId" clId="{0AD32AA9-0273-4656-B4AF-BDD9772C9C4A}" dt="2023-05-08T04:36:10.476" v="99" actId="120"/>
        <pc:sldMkLst>
          <pc:docMk/>
          <pc:sldMk cId="2194233190" sldId="257"/>
        </pc:sldMkLst>
        <pc:spChg chg="mod">
          <ac:chgData name="Hussain Shaik" userId="f8d567de1f2552d3" providerId="LiveId" clId="{0AD32AA9-0273-4656-B4AF-BDD9772C9C4A}" dt="2023-05-08T04:36:10.476" v="99" actId="120"/>
          <ac:spMkLst>
            <pc:docMk/>
            <pc:sldMk cId="2194233190" sldId="257"/>
            <ac:spMk id="3" creationId="{9F541FAF-730D-47FE-9638-C05616C31320}"/>
          </ac:spMkLst>
        </pc:spChg>
      </pc:sldChg>
      <pc:sldChg chg="modSp mod">
        <pc:chgData name="Hussain Shaik" userId="f8d567de1f2552d3" providerId="LiveId" clId="{0AD32AA9-0273-4656-B4AF-BDD9772C9C4A}" dt="2023-05-08T04:36:19.530" v="100" actId="120"/>
        <pc:sldMkLst>
          <pc:docMk/>
          <pc:sldMk cId="2755313191" sldId="260"/>
        </pc:sldMkLst>
        <pc:spChg chg="mod">
          <ac:chgData name="Hussain Shaik" userId="f8d567de1f2552d3" providerId="LiveId" clId="{0AD32AA9-0273-4656-B4AF-BDD9772C9C4A}" dt="2023-05-08T04:36:19.530" v="100" actId="120"/>
          <ac:spMkLst>
            <pc:docMk/>
            <pc:sldMk cId="2755313191" sldId="260"/>
            <ac:spMk id="7" creationId="{EF45CDA2-36F3-C8A9-3CCB-CA7BA5C0202A}"/>
          </ac:spMkLst>
        </pc:spChg>
      </pc:sldChg>
      <pc:sldChg chg="modSp del mod">
        <pc:chgData name="Hussain Shaik" userId="f8d567de1f2552d3" providerId="LiveId" clId="{0AD32AA9-0273-4656-B4AF-BDD9772C9C4A}" dt="2023-05-08T04:00:26.253" v="15" actId="2696"/>
        <pc:sldMkLst>
          <pc:docMk/>
          <pc:sldMk cId="1424468783" sldId="262"/>
        </pc:sldMkLst>
        <pc:spChg chg="mod">
          <ac:chgData name="Hussain Shaik" userId="f8d567de1f2552d3" providerId="LiveId" clId="{0AD32AA9-0273-4656-B4AF-BDD9772C9C4A}" dt="2023-05-08T03:59:37.572" v="11" actId="1076"/>
          <ac:spMkLst>
            <pc:docMk/>
            <pc:sldMk cId="1424468783" sldId="262"/>
            <ac:spMk id="2" creationId="{2701D038-3757-5489-E5DB-319CBB2C46CD}"/>
          </ac:spMkLst>
        </pc:spChg>
        <pc:spChg chg="mod">
          <ac:chgData name="Hussain Shaik" userId="f8d567de1f2552d3" providerId="LiveId" clId="{0AD32AA9-0273-4656-B4AF-BDD9772C9C4A}" dt="2023-05-08T04:00:20.521" v="14" actId="1076"/>
          <ac:spMkLst>
            <pc:docMk/>
            <pc:sldMk cId="1424468783" sldId="262"/>
            <ac:spMk id="4" creationId="{68673989-53B2-F522-A35F-9575051B5F06}"/>
          </ac:spMkLst>
        </pc:spChg>
      </pc:sldChg>
      <pc:sldChg chg="del">
        <pc:chgData name="Hussain Shaik" userId="f8d567de1f2552d3" providerId="LiveId" clId="{0AD32AA9-0273-4656-B4AF-BDD9772C9C4A}" dt="2023-05-08T04:34:42.477" v="88" actId="2696"/>
        <pc:sldMkLst>
          <pc:docMk/>
          <pc:sldMk cId="3444632293" sldId="265"/>
        </pc:sldMkLst>
      </pc:sldChg>
      <pc:sldChg chg="del">
        <pc:chgData name="Hussain Shaik" userId="f8d567de1f2552d3" providerId="LiveId" clId="{0AD32AA9-0273-4656-B4AF-BDD9772C9C4A}" dt="2023-05-08T04:16:53.274" v="74" actId="2696"/>
        <pc:sldMkLst>
          <pc:docMk/>
          <pc:sldMk cId="3202442362" sldId="267"/>
        </pc:sldMkLst>
      </pc:sldChg>
      <pc:sldChg chg="modSp del mod">
        <pc:chgData name="Hussain Shaik" userId="f8d567de1f2552d3" providerId="LiveId" clId="{0AD32AA9-0273-4656-B4AF-BDD9772C9C4A}" dt="2023-05-08T04:16:59.514" v="75" actId="2696"/>
        <pc:sldMkLst>
          <pc:docMk/>
          <pc:sldMk cId="872013007" sldId="268"/>
        </pc:sldMkLst>
        <pc:spChg chg="mod">
          <ac:chgData name="Hussain Shaik" userId="f8d567de1f2552d3" providerId="LiveId" clId="{0AD32AA9-0273-4656-B4AF-BDD9772C9C4A}" dt="2023-05-08T03:55:16.014" v="3" actId="1076"/>
          <ac:spMkLst>
            <pc:docMk/>
            <pc:sldMk cId="872013007" sldId="268"/>
            <ac:spMk id="12" creationId="{15409BB2-6804-193E-6FAB-E96104B6A21C}"/>
          </ac:spMkLst>
        </pc:spChg>
      </pc:sldChg>
      <pc:sldChg chg="modSp new del mod">
        <pc:chgData name="Hussain Shaik" userId="f8d567de1f2552d3" providerId="LiveId" clId="{0AD32AA9-0273-4656-B4AF-BDD9772C9C4A}" dt="2023-05-08T04:07:44.232" v="34" actId="2696"/>
        <pc:sldMkLst>
          <pc:docMk/>
          <pc:sldMk cId="12855191" sldId="269"/>
        </pc:sldMkLst>
        <pc:spChg chg="mod">
          <ac:chgData name="Hussain Shaik" userId="f8d567de1f2552d3" providerId="LiveId" clId="{0AD32AA9-0273-4656-B4AF-BDD9772C9C4A}" dt="2023-05-08T04:04:26.684" v="31" actId="20577"/>
          <ac:spMkLst>
            <pc:docMk/>
            <pc:sldMk cId="12855191" sldId="269"/>
            <ac:spMk id="2" creationId="{37600351-A776-0C32-2646-24861C06AAFD}"/>
          </ac:spMkLst>
        </pc:spChg>
      </pc:sldChg>
      <pc:sldChg chg="new del">
        <pc:chgData name="Hussain Shaik" userId="f8d567de1f2552d3" providerId="LiveId" clId="{0AD32AA9-0273-4656-B4AF-BDD9772C9C4A}" dt="2023-05-08T04:03:15.421" v="17" actId="2696"/>
        <pc:sldMkLst>
          <pc:docMk/>
          <pc:sldMk cId="3031555193" sldId="269"/>
        </pc:sldMkLst>
      </pc:sldChg>
      <pc:sldChg chg="new del">
        <pc:chgData name="Hussain Shaik" userId="f8d567de1f2552d3" providerId="LiveId" clId="{0AD32AA9-0273-4656-B4AF-BDD9772C9C4A}" dt="2023-05-08T04:07:51.123" v="35" actId="2696"/>
        <pc:sldMkLst>
          <pc:docMk/>
          <pc:sldMk cId="1036672551" sldId="270"/>
        </pc:sldMkLst>
      </pc:sldChg>
      <pc:sldChg chg="modSp new mod">
        <pc:chgData name="Hussain Shaik" userId="f8d567de1f2552d3" providerId="LiveId" clId="{0AD32AA9-0273-4656-B4AF-BDD9772C9C4A}" dt="2023-05-08T04:36:44.781" v="102" actId="12"/>
        <pc:sldMkLst>
          <pc:docMk/>
          <pc:sldMk cId="997687464" sldId="271"/>
        </pc:sldMkLst>
        <pc:spChg chg="mod">
          <ac:chgData name="Hussain Shaik" userId="f8d567de1f2552d3" providerId="LiveId" clId="{0AD32AA9-0273-4656-B4AF-BDD9772C9C4A}" dt="2023-05-08T04:13:16.305" v="65" actId="1076"/>
          <ac:spMkLst>
            <pc:docMk/>
            <pc:sldMk cId="997687464" sldId="271"/>
            <ac:spMk id="2" creationId="{6BF7E3F8-344D-F92D-F717-919DB85C7862}"/>
          </ac:spMkLst>
        </pc:spChg>
        <pc:spChg chg="mod">
          <ac:chgData name="Hussain Shaik" userId="f8d567de1f2552d3" providerId="LiveId" clId="{0AD32AA9-0273-4656-B4AF-BDD9772C9C4A}" dt="2023-05-08T04:36:44.781" v="102" actId="12"/>
          <ac:spMkLst>
            <pc:docMk/>
            <pc:sldMk cId="997687464" sldId="271"/>
            <ac:spMk id="3" creationId="{051D611C-4E65-0D6A-A029-F691D362F9CC}"/>
          </ac:spMkLst>
        </pc:spChg>
      </pc:sldChg>
      <pc:sldChg chg="modSp new del mod">
        <pc:chgData name="Hussain Shaik" userId="f8d567de1f2552d3" providerId="LiveId" clId="{0AD32AA9-0273-4656-B4AF-BDD9772C9C4A}" dt="2023-05-08T04:12:58.929" v="64" actId="2696"/>
        <pc:sldMkLst>
          <pc:docMk/>
          <pc:sldMk cId="1695540778" sldId="272"/>
        </pc:sldMkLst>
        <pc:spChg chg="mod">
          <ac:chgData name="Hussain Shaik" userId="f8d567de1f2552d3" providerId="LiveId" clId="{0AD32AA9-0273-4656-B4AF-BDD9772C9C4A}" dt="2023-05-08T04:11:30.260" v="57"/>
          <ac:spMkLst>
            <pc:docMk/>
            <pc:sldMk cId="1695540778" sldId="272"/>
            <ac:spMk id="3" creationId="{096E2034-F33E-748F-C9D7-D69834F1FC69}"/>
          </ac:spMkLst>
        </pc:spChg>
      </pc:sldChg>
      <pc:sldChg chg="addSp modSp new mod">
        <pc:chgData name="Hussain Shaik" userId="f8d567de1f2552d3" providerId="LiveId" clId="{0AD32AA9-0273-4656-B4AF-BDD9772C9C4A}" dt="2023-05-08T04:26:20.439" v="80" actId="12"/>
        <pc:sldMkLst>
          <pc:docMk/>
          <pc:sldMk cId="3090166390" sldId="273"/>
        </pc:sldMkLst>
        <pc:spChg chg="add mod">
          <ac:chgData name="Hussain Shaik" userId="f8d567de1f2552d3" providerId="LiveId" clId="{0AD32AA9-0273-4656-B4AF-BDD9772C9C4A}" dt="2023-05-08T04:26:20.439" v="80" actId="12"/>
          <ac:spMkLst>
            <pc:docMk/>
            <pc:sldMk cId="3090166390" sldId="273"/>
            <ac:spMk id="3" creationId="{9CB144F7-6947-56A7-D1CB-77414BCC1C3F}"/>
          </ac:spMkLst>
        </pc:spChg>
      </pc:sldChg>
      <pc:sldChg chg="modSp new mod">
        <pc:chgData name="Hussain Shaik" userId="f8d567de1f2552d3" providerId="LiveId" clId="{0AD32AA9-0273-4656-B4AF-BDD9772C9C4A}" dt="2023-05-08T04:36:59.286" v="104" actId="122"/>
        <pc:sldMkLst>
          <pc:docMk/>
          <pc:sldMk cId="2632653215" sldId="274"/>
        </pc:sldMkLst>
        <pc:spChg chg="mod">
          <ac:chgData name="Hussain Shaik" userId="f8d567de1f2552d3" providerId="LiveId" clId="{0AD32AA9-0273-4656-B4AF-BDD9772C9C4A}" dt="2023-05-08T04:33:41.653" v="83" actId="207"/>
          <ac:spMkLst>
            <pc:docMk/>
            <pc:sldMk cId="2632653215" sldId="274"/>
            <ac:spMk id="2" creationId="{A53EEFEC-7D33-8EE5-3442-6A269B615CA8}"/>
          </ac:spMkLst>
        </pc:spChg>
        <pc:spChg chg="mod">
          <ac:chgData name="Hussain Shaik" userId="f8d567de1f2552d3" providerId="LiveId" clId="{0AD32AA9-0273-4656-B4AF-BDD9772C9C4A}" dt="2023-05-08T04:36:59.286" v="104" actId="122"/>
          <ac:spMkLst>
            <pc:docMk/>
            <pc:sldMk cId="2632653215" sldId="274"/>
            <ac:spMk id="3" creationId="{C16108D0-84E6-D7AF-213E-5EB0CA7C106F}"/>
          </ac:spMkLst>
        </pc:spChg>
      </pc:sldChg>
      <pc:sldMasterChg chg="delSldLayout">
        <pc:chgData name="Hussain Shaik" userId="f8d567de1f2552d3" providerId="LiveId" clId="{0AD32AA9-0273-4656-B4AF-BDD9772C9C4A}" dt="2023-05-08T04:34:42.477" v="88" actId="2696"/>
        <pc:sldMasterMkLst>
          <pc:docMk/>
          <pc:sldMasterMk cId="4194630833" sldId="2147483709"/>
        </pc:sldMasterMkLst>
        <pc:sldLayoutChg chg="del">
          <pc:chgData name="Hussain Shaik" userId="f8d567de1f2552d3" providerId="LiveId" clId="{0AD32AA9-0273-4656-B4AF-BDD9772C9C4A}" dt="2023-05-08T04:34:42.477" v="88" actId="2696"/>
          <pc:sldLayoutMkLst>
            <pc:docMk/>
            <pc:sldMasterMk cId="4194630833" sldId="2147483709"/>
            <pc:sldLayoutMk cId="1662685102" sldId="214748372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5/8/2023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A750590-9F9A-443B-9295-A3931D8194B1}" type="datetime1">
              <a:rPr lang="en-US" smtClean="0"/>
              <a:t>5/8/2023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6232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1962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359126-4846-4E88-BDD9-5585CC877E47}" type="datetime1">
              <a:rPr lang="en-US" smtClean="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612851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359126-4846-4E88-BDD9-5585CC877E47}" type="datetime1">
              <a:rPr lang="en-US" smtClean="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701739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359126-4846-4E88-BDD9-5585CC877E47}" type="datetime1">
              <a:rPr lang="en-US" smtClean="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5315437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359126-4846-4E88-BDD9-5585CC877E47}" type="datetime1">
              <a:rPr lang="en-US" smtClean="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9307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359126-4846-4E88-BDD9-5585CC877E47}" type="datetime1">
              <a:rPr lang="en-US" smtClean="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15254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6F347-1B2F-4097-AEB5-4A26FB45D67A}" type="datetime1">
              <a:rPr lang="en-US" smtClean="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60587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C1DEE0-34E5-4E0F-BEC1-4B8835F82CD1}" type="datetime1">
              <a:rPr lang="en-US" smtClean="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28305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1_Name Card">
    <p:spTree>
      <p:nvGrpSpPr>
        <p:cNvPr id="1" name=""/>
        <p:cNvGrpSpPr/>
        <p:nvPr/>
      </p:nvGrpSpPr>
      <p:grpSpPr>
        <a:xfrm>
          <a:off x="0" y="0"/>
          <a:ext cx="0" cy="0"/>
          <a:chOff x="0" y="0"/>
          <a:chExt cx="0" cy="0"/>
        </a:xfrm>
      </p:grpSpPr>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5/8/2023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13880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75B4BE-627A-4EC1-99E1-6F1AA97AB802}" type="datetime1">
              <a:rPr lang="en-US" smtClean="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296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BFACF8-E63D-4673-A128-83547867BB7A}" type="datetime1">
              <a:rPr lang="en-US" smtClean="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0901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BED6AC-4FBA-40BD-BE75-20DB64DA4BAD}" type="datetime1">
              <a:rPr lang="en-US" smtClean="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8021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33C87-D201-458A-93C0-8EDD9AC92D93}" type="datetime1">
              <a:rPr lang="en-US" smtClean="0"/>
              <a:t>5/8/2023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2451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CE6829-5A25-485A-91B1-5D6D58BB9F23}" type="datetime1">
              <a:rPr lang="en-US" smtClean="0"/>
              <a:t>5/8/2023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9059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5/8/2023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6801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0686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63900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9359126-4846-4E88-BDD9-5585CC877E47}" type="datetime1">
              <a:rPr lang="en-US" smtClean="0"/>
              <a:t>5/8/2023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9463083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2498515" y="1885061"/>
            <a:ext cx="7194970" cy="2424754"/>
          </a:xfrm>
        </p:spPr>
        <p:txBody>
          <a:bodyPr anchor="ctr">
            <a:normAutofit/>
          </a:bodyPr>
          <a:lstStyle/>
          <a:p>
            <a:br>
              <a:rPr lang="en-IN" sz="3200" b="0" i="0" u="none" strike="noStrike" baseline="0" dirty="0">
                <a:solidFill>
                  <a:srgbClr val="000000"/>
                </a:solidFill>
                <a:latin typeface="Times New Roman" panose="02020603050405020304" pitchFamily="18" charset="0"/>
              </a:rPr>
            </a:br>
            <a:r>
              <a:rPr lang="en-IN" sz="3200" b="0" i="1" u="sng" strike="noStrike" baseline="0" dirty="0">
                <a:solidFill>
                  <a:srgbClr val="000000"/>
                </a:solidFill>
                <a:latin typeface="Times New Roman" panose="02020603050405020304" pitchFamily="18" charset="0"/>
              </a:rPr>
              <a:t> </a:t>
            </a:r>
            <a:r>
              <a:rPr lang="en-IN" sz="3200" b="1" i="1" u="sng" strike="noStrike" baseline="0" dirty="0">
                <a:solidFill>
                  <a:srgbClr val="000000"/>
                </a:solidFill>
                <a:latin typeface="Engravers MT" panose="02090707080505020304" pitchFamily="18" charset="0"/>
              </a:rPr>
              <a:t>CPYTHON Interpreter </a:t>
            </a:r>
            <a:endParaRPr lang="en-US" sz="3200" i="1" u="sng" dirty="0">
              <a:latin typeface="Engravers MT" panose="02090707080505020304" pitchFamily="18" charset="0"/>
            </a:endParaRPr>
          </a:p>
        </p:txBody>
      </p:sp>
      <p:sp>
        <p:nvSpPr>
          <p:cNvPr id="5" name="Subtitle 4">
            <a:extLst>
              <a:ext uri="{FF2B5EF4-FFF2-40B4-BE49-F238E27FC236}">
                <a16:creationId xmlns:a16="http://schemas.microsoft.com/office/drawing/2014/main" id="{ABBC378E-A7F2-B989-C4FA-C595FCA07E2F}"/>
              </a:ext>
            </a:extLst>
          </p:cNvPr>
          <p:cNvSpPr>
            <a:spLocks noGrp="1"/>
          </p:cNvSpPr>
          <p:nvPr>
            <p:ph type="subTitle" idx="1"/>
          </p:nvPr>
        </p:nvSpPr>
        <p:spPr>
          <a:xfrm>
            <a:off x="283849" y="5942264"/>
            <a:ext cx="9448800" cy="685800"/>
          </a:xfrm>
        </p:spPr>
        <p:txBody>
          <a:bodyPr/>
          <a:lstStyle/>
          <a:p>
            <a:r>
              <a:rPr lang="en-US" sz="3200" b="1" dirty="0">
                <a:solidFill>
                  <a:srgbClr val="C00000"/>
                </a:solidFill>
                <a:latin typeface="Bahnschrift Light SemiCondensed" panose="020B0502040204020203" pitchFamily="34" charset="0"/>
              </a:rPr>
              <a:t>18CSC304J – Compiler Design</a:t>
            </a:r>
          </a:p>
          <a:p>
            <a:endParaRPr lang="en-IN" dirty="0"/>
          </a:p>
        </p:txBody>
      </p:sp>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EEFEC-7D33-8EE5-3442-6A269B615CA8}"/>
              </a:ext>
            </a:extLst>
          </p:cNvPr>
          <p:cNvSpPr>
            <a:spLocks noGrp="1"/>
          </p:cNvSpPr>
          <p:nvPr>
            <p:ph type="title"/>
          </p:nvPr>
        </p:nvSpPr>
        <p:spPr/>
        <p:txBody>
          <a:bodyPr/>
          <a:lstStyle/>
          <a:p>
            <a:r>
              <a:rPr lang="en-IN" dirty="0">
                <a:solidFill>
                  <a:schemeClr val="tx1"/>
                </a:solidFill>
              </a:rPr>
              <a:t>CONCLUSION</a:t>
            </a:r>
          </a:p>
        </p:txBody>
      </p:sp>
      <p:sp>
        <p:nvSpPr>
          <p:cNvPr id="3" name="Content Placeholder 2">
            <a:extLst>
              <a:ext uri="{FF2B5EF4-FFF2-40B4-BE49-F238E27FC236}">
                <a16:creationId xmlns:a16="http://schemas.microsoft.com/office/drawing/2014/main" id="{C16108D0-84E6-D7AF-213E-5EB0CA7C106F}"/>
              </a:ext>
            </a:extLst>
          </p:cNvPr>
          <p:cNvSpPr>
            <a:spLocks noGrp="1"/>
          </p:cNvSpPr>
          <p:nvPr>
            <p:ph idx="1"/>
          </p:nvPr>
        </p:nvSpPr>
        <p:spPr/>
        <p:txBody>
          <a:bodyPr/>
          <a:lstStyle/>
          <a:p>
            <a:pPr marL="0" indent="0" algn="ctr">
              <a:buNone/>
            </a:pPr>
            <a:r>
              <a:rPr lang="en-US" b="0" i="0" dirty="0" err="1">
                <a:solidFill>
                  <a:srgbClr val="374151"/>
                </a:solidFill>
                <a:effectLst/>
                <a:latin typeface="Arial" panose="020B0604020202020204" pitchFamily="34" charset="0"/>
                <a:cs typeface="Arial" panose="020B0604020202020204" pitchFamily="34" charset="0"/>
              </a:rPr>
              <a:t>CPython</a:t>
            </a:r>
            <a:r>
              <a:rPr lang="en-US" b="0" i="0" dirty="0">
                <a:solidFill>
                  <a:srgbClr val="374151"/>
                </a:solidFill>
                <a:effectLst/>
                <a:latin typeface="Arial" panose="020B0604020202020204" pitchFamily="34" charset="0"/>
                <a:cs typeface="Arial" panose="020B0604020202020204" pitchFamily="34" charset="0"/>
              </a:rPr>
              <a:t> remains a popular choice among Python developers due to its simplicity and ease of use, as well as its vast array of libraries and packages. Its open-source nature also means that it is continually being improved and updated by the community, ensuring that it remains relevant and useful for years to come.</a:t>
            </a:r>
            <a:endParaRPr lang="en-IN" dirty="0">
              <a:solidFill>
                <a:schemeClr val="bg1"/>
              </a:solidFill>
              <a:latin typeface="Arial" panose="020B060402020202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2632653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3124-0B8B-FE2A-6074-66240CD3A9ED}"/>
              </a:ext>
            </a:extLst>
          </p:cNvPr>
          <p:cNvSpPr>
            <a:spLocks noGrp="1"/>
          </p:cNvSpPr>
          <p:nvPr>
            <p:ph type="ctrTitle"/>
          </p:nvPr>
        </p:nvSpPr>
        <p:spPr>
          <a:xfrm>
            <a:off x="1467852" y="2598822"/>
            <a:ext cx="9448800" cy="971928"/>
          </a:xfrm>
        </p:spPr>
        <p:txBody>
          <a:bodyPr/>
          <a:lstStyle/>
          <a:p>
            <a:r>
              <a:rPr lang="en-IN" dirty="0">
                <a:solidFill>
                  <a:schemeClr val="tx1"/>
                </a:solidFill>
              </a:rPr>
              <a:t>Thank you</a:t>
            </a:r>
          </a:p>
        </p:txBody>
      </p:sp>
    </p:spTree>
    <p:extLst>
      <p:ext uri="{BB962C8B-B14F-4D97-AF65-F5344CB8AC3E}">
        <p14:creationId xmlns:p14="http://schemas.microsoft.com/office/powerpoint/2010/main" val="1814650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82189">
              <a:schemeClr val="tx2"/>
            </a:gs>
            <a:gs pos="39079">
              <a:schemeClr val="tx2"/>
            </a:gs>
            <a:gs pos="100000">
              <a:schemeClr val="tx2"/>
            </a:gs>
            <a:gs pos="30464">
              <a:schemeClr val="tx2"/>
            </a:gs>
            <a:gs pos="14350">
              <a:schemeClr val="tx2"/>
            </a:gs>
            <a:gs pos="0">
              <a:schemeClr val="tx2"/>
            </a:gs>
            <a:gs pos="50000">
              <a:schemeClr val="tx2"/>
            </a:gs>
            <a:gs pos="100000">
              <a:schemeClr val="tx2"/>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63883-D4A6-6103-3017-8DE0103794D1}"/>
              </a:ext>
            </a:extLst>
          </p:cNvPr>
          <p:cNvSpPr>
            <a:spLocks noGrp="1"/>
          </p:cNvSpPr>
          <p:nvPr>
            <p:ph type="title"/>
          </p:nvPr>
        </p:nvSpPr>
        <p:spPr>
          <a:xfrm>
            <a:off x="685800" y="753533"/>
            <a:ext cx="10820399" cy="863511"/>
          </a:xfrm>
        </p:spPr>
        <p:txBody>
          <a:bodyPr/>
          <a:lstStyle/>
          <a:p>
            <a:pPr algn="l"/>
            <a:r>
              <a:rPr lang="en-IN" dirty="0"/>
              <a:t>                         </a:t>
            </a:r>
            <a:r>
              <a:rPr lang="en-IN" b="1" dirty="0">
                <a:solidFill>
                  <a:schemeClr val="accent6">
                    <a:lumMod val="50000"/>
                  </a:schemeClr>
                </a:solidFill>
              </a:rPr>
              <a:t>Team members</a:t>
            </a:r>
          </a:p>
        </p:txBody>
      </p:sp>
      <p:sp>
        <p:nvSpPr>
          <p:cNvPr id="3" name="Text Placeholder 2">
            <a:extLst>
              <a:ext uri="{FF2B5EF4-FFF2-40B4-BE49-F238E27FC236}">
                <a16:creationId xmlns:a16="http://schemas.microsoft.com/office/drawing/2014/main" id="{80D519B2-AEF4-0091-D031-18B770ECAF11}"/>
              </a:ext>
            </a:extLst>
          </p:cNvPr>
          <p:cNvSpPr>
            <a:spLocks noGrp="1"/>
          </p:cNvSpPr>
          <p:nvPr>
            <p:ph type="body" idx="1"/>
          </p:nvPr>
        </p:nvSpPr>
        <p:spPr>
          <a:xfrm>
            <a:off x="2248032" y="2107934"/>
            <a:ext cx="10490200" cy="2107932"/>
          </a:xfrm>
        </p:spPr>
        <p:txBody>
          <a:bodyPr>
            <a:normAutofit/>
          </a:bodyPr>
          <a:lstStyle/>
          <a:p>
            <a:pPr algn="l"/>
            <a:r>
              <a:rPr lang="en-IN" sz="3200" b="1" i="1" u="sng" dirty="0">
                <a:latin typeface="Bahnschrift" panose="020B0502040204020203" pitchFamily="34" charset="0"/>
              </a:rPr>
              <a:t>SHAIK HUSSIAN AHAMED(RA2011003010439)</a:t>
            </a:r>
          </a:p>
          <a:p>
            <a:pPr algn="l"/>
            <a:r>
              <a:rPr lang="en-IN" sz="3200" b="1" i="1" u="sng" dirty="0">
                <a:latin typeface="Bahnschrift" panose="020B0502040204020203" pitchFamily="34" charset="0"/>
              </a:rPr>
              <a:t>S JAHNAVI(RA2011003010457)</a:t>
            </a:r>
          </a:p>
          <a:p>
            <a:pPr algn="l"/>
            <a:endParaRPr lang="en-IN" sz="3200" i="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826041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2259490" y="1178259"/>
            <a:ext cx="7673020" cy="1247307"/>
          </a:xfrm>
        </p:spPr>
        <p:txBody>
          <a:bodyPr>
            <a:normAutofit/>
          </a:bodyPr>
          <a:lstStyle/>
          <a:p>
            <a:pPr algn="ctr"/>
            <a:r>
              <a:rPr lang="en-US" b="1" dirty="0"/>
              <a:t>Introduction </a:t>
            </a:r>
            <a:r>
              <a:rPr lang="en-US" dirty="0"/>
              <a:t>  </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1761424" y="2541069"/>
            <a:ext cx="8912796" cy="3467845"/>
          </a:xfrm>
        </p:spPr>
        <p:txBody>
          <a:bodyPr>
            <a:normAutofit/>
          </a:bodyPr>
          <a:lstStyle/>
          <a:p>
            <a:pPr marL="0" indent="0">
              <a:lnSpc>
                <a:spcPct val="100000"/>
              </a:lnSpc>
              <a:buNone/>
            </a:pPr>
            <a:r>
              <a:rPr lang="en-US" sz="2000" b="0" i="0" dirty="0" err="1">
                <a:solidFill>
                  <a:srgbClr val="374151"/>
                </a:solidFill>
                <a:effectLst/>
                <a:latin typeface="Arial" panose="020B0604020202020204" pitchFamily="34" charset="0"/>
                <a:cs typeface="Arial" panose="020B0604020202020204" pitchFamily="34" charset="0"/>
              </a:rPr>
              <a:t>Cpython</a:t>
            </a:r>
            <a:r>
              <a:rPr lang="en-US" sz="2000" b="0" i="0" dirty="0">
                <a:solidFill>
                  <a:srgbClr val="374151"/>
                </a:solidFill>
                <a:effectLst/>
                <a:latin typeface="Arial" panose="020B0604020202020204" pitchFamily="34" charset="0"/>
                <a:cs typeface="Arial" panose="020B0604020202020204" pitchFamily="34" charset="0"/>
              </a:rPr>
              <a:t> is the default and widely used implementation of the Python programming language. It is an interpreter that translates Python code into machine-readable bytecode that can be executed on a computer. CPython is written in C and is known for its simplicity, ease of use, and compatibility with a wide range of platforms. It includes a standard library of modules and tools that make it easier for developers to create and run Python programs. CPython is open source and has an active community of contributors who work to improve and maintain the language.</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82189">
              <a:schemeClr val="tx2"/>
            </a:gs>
            <a:gs pos="39079">
              <a:schemeClr val="tx2"/>
            </a:gs>
            <a:gs pos="100000">
              <a:schemeClr val="tx2"/>
            </a:gs>
            <a:gs pos="30464">
              <a:schemeClr val="tx2"/>
            </a:gs>
            <a:gs pos="14350">
              <a:schemeClr val="tx2"/>
            </a:gs>
            <a:gs pos="0">
              <a:schemeClr val="tx2"/>
            </a:gs>
            <a:gs pos="50000">
              <a:schemeClr val="tx2"/>
            </a:gs>
            <a:gs pos="100000">
              <a:schemeClr val="tx2"/>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DA8DC-1201-F44F-1CAA-8FD27C94BFEB}"/>
              </a:ext>
            </a:extLst>
          </p:cNvPr>
          <p:cNvSpPr>
            <a:spLocks noGrp="1"/>
          </p:cNvSpPr>
          <p:nvPr>
            <p:ph type="title"/>
          </p:nvPr>
        </p:nvSpPr>
        <p:spPr>
          <a:xfrm>
            <a:off x="1523907" y="1357079"/>
            <a:ext cx="8610600" cy="1295400"/>
          </a:xfrm>
        </p:spPr>
        <p:txBody>
          <a:bodyPr/>
          <a:lstStyle/>
          <a:p>
            <a:pPr algn="ctr"/>
            <a:r>
              <a:rPr lang="en-IN" b="1" dirty="0">
                <a:solidFill>
                  <a:schemeClr val="accent3">
                    <a:lumMod val="50000"/>
                  </a:schemeClr>
                </a:solidFill>
              </a:rPr>
              <a:t>PROBLEM STATEMENT</a:t>
            </a:r>
          </a:p>
        </p:txBody>
      </p:sp>
      <p:sp>
        <p:nvSpPr>
          <p:cNvPr id="7" name="Text Placeholder 2">
            <a:extLst>
              <a:ext uri="{FF2B5EF4-FFF2-40B4-BE49-F238E27FC236}">
                <a16:creationId xmlns:a16="http://schemas.microsoft.com/office/drawing/2014/main" id="{EF45CDA2-36F3-C8A9-3CCB-CA7BA5C0202A}"/>
              </a:ext>
            </a:extLst>
          </p:cNvPr>
          <p:cNvSpPr>
            <a:spLocks noGrp="1"/>
          </p:cNvSpPr>
          <p:nvPr>
            <p:ph sz="half" idx="2"/>
          </p:nvPr>
        </p:nvSpPr>
        <p:spPr>
          <a:xfrm>
            <a:off x="930457" y="2414821"/>
            <a:ext cx="10152063" cy="3086100"/>
          </a:xfrm>
        </p:spPr>
        <p:txBody>
          <a:bodyPr>
            <a:normAutofit/>
          </a:bodyPr>
          <a:lstStyle/>
          <a:p>
            <a:pPr algn="l"/>
            <a:endParaRPr lang="en-IN"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Times New Roman" panose="02020603050405020304" pitchFamily="18" charset="0"/>
              </a:rPr>
              <a:t> </a:t>
            </a:r>
            <a:r>
              <a:rPr lang="en-US" sz="2600" b="0" i="0" u="none" strike="noStrike" baseline="0" dirty="0">
                <a:solidFill>
                  <a:srgbClr val="222529"/>
                </a:solidFill>
                <a:latin typeface="Arial" panose="020B0604020202020204" pitchFamily="34" charset="0"/>
                <a:cs typeface="Arial" panose="020B0604020202020204" pitchFamily="34" charset="0"/>
              </a:rPr>
              <a:t>We need to save the file path returned by askopenfilename within tkinter filedialog for later use I trigger the function openFile via a </a:t>
            </a:r>
            <a:r>
              <a:rPr lang="en-US" sz="2600" b="1" i="0" u="none" strike="noStrike" baseline="0" dirty="0">
                <a:solidFill>
                  <a:srgbClr val="222529"/>
                </a:solidFill>
                <a:latin typeface="Arial" panose="020B0604020202020204" pitchFamily="34" charset="0"/>
                <a:cs typeface="Arial" panose="020B0604020202020204" pitchFamily="34" charset="0"/>
              </a:rPr>
              <a:t>button </a:t>
            </a:r>
            <a:r>
              <a:rPr lang="en-US" sz="2600" b="0" i="0" u="none" strike="noStrike" baseline="0" dirty="0">
                <a:solidFill>
                  <a:srgbClr val="222529"/>
                </a:solidFill>
                <a:latin typeface="Arial" panose="020B0604020202020204" pitchFamily="34" charset="0"/>
                <a:cs typeface="Arial" panose="020B0604020202020204" pitchFamily="34" charset="0"/>
              </a:rPr>
              <a:t>which define and expect this function to store the requested file's path, I tried using global variable and StringVar() too but It didn't work it gives empty string, the global variable path is where I need file path string. </a:t>
            </a:r>
            <a:endParaRPr lang="en-IN"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5313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E3F8-344D-F92D-F717-919DB85C7862}"/>
              </a:ext>
            </a:extLst>
          </p:cNvPr>
          <p:cNvSpPr>
            <a:spLocks noGrp="1"/>
          </p:cNvSpPr>
          <p:nvPr>
            <p:ph type="title"/>
          </p:nvPr>
        </p:nvSpPr>
        <p:spPr>
          <a:xfrm>
            <a:off x="1295401" y="1131422"/>
            <a:ext cx="9601196" cy="1303867"/>
          </a:xfrm>
        </p:spPr>
        <p:txBody>
          <a:bodyPr/>
          <a:lstStyle/>
          <a:p>
            <a:r>
              <a:rPr lang="en-IN" dirty="0"/>
              <a:t>Methodology</a:t>
            </a:r>
          </a:p>
        </p:txBody>
      </p:sp>
      <p:sp>
        <p:nvSpPr>
          <p:cNvPr id="3" name="Content Placeholder 2">
            <a:extLst>
              <a:ext uri="{FF2B5EF4-FFF2-40B4-BE49-F238E27FC236}">
                <a16:creationId xmlns:a16="http://schemas.microsoft.com/office/drawing/2014/main" id="{051D611C-4E65-0D6A-A029-F691D362F9CC}"/>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latin typeface="Arial" panose="020B0604020202020204" pitchFamily="34" charset="0"/>
                <a:cs typeface="Arial" panose="020B0604020202020204" pitchFamily="34" charset="0"/>
              </a:rPr>
              <a:t>Several phases go into the creation of </a:t>
            </a:r>
            <a:r>
              <a:rPr lang="en-US" dirty="0" err="1">
                <a:latin typeface="Arial" panose="020B0604020202020204" pitchFamily="34" charset="0"/>
                <a:cs typeface="Arial" panose="020B0604020202020204" pitchFamily="34" charset="0"/>
              </a:rPr>
              <a:t>CPython</a:t>
            </a:r>
            <a:r>
              <a:rPr lang="en-US" dirty="0">
                <a:latin typeface="Arial" panose="020B0604020202020204" pitchFamily="34" charset="0"/>
                <a:cs typeface="Arial" panose="020B0604020202020204" pitchFamily="34" charset="0"/>
              </a:rPr>
              <a:t>, including planning, design, coding, testing, and release. Agile and Waterfall techniques are combined in the </a:t>
            </a:r>
            <a:r>
              <a:rPr lang="en-US" dirty="0" err="1">
                <a:latin typeface="Arial" panose="020B0604020202020204" pitchFamily="34" charset="0"/>
                <a:cs typeface="Arial" panose="020B0604020202020204" pitchFamily="34" charset="0"/>
              </a:rPr>
              <a:t>CPython</a:t>
            </a:r>
            <a:r>
              <a:rPr lang="en-US" dirty="0">
                <a:latin typeface="Arial" panose="020B0604020202020204" pitchFamily="34" charset="0"/>
                <a:cs typeface="Arial" panose="020B0604020202020204" pitchFamily="34" charset="0"/>
              </a:rPr>
              <a:t> development process. Agile development practices place a strong emphasis on incremental and iterative development, frequent releases, and close cooperation between developers and stakeholders. This strategy is used by the Python core development team, which updates Python on a regular basis and engages in open communication with the public to solicit feedback and proposals for enhancements.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7687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B144F7-6947-56A7-D1CB-77414BCC1C3F}"/>
              </a:ext>
            </a:extLst>
          </p:cNvPr>
          <p:cNvSpPr txBox="1"/>
          <p:nvPr/>
        </p:nvSpPr>
        <p:spPr>
          <a:xfrm>
            <a:off x="933062" y="1189567"/>
            <a:ext cx="9601200" cy="2308324"/>
          </a:xfrm>
          <a:prstGeom prst="rect">
            <a:avLst/>
          </a:prstGeom>
          <a:noFill/>
        </p:spPr>
        <p:txBody>
          <a:bodyPr wrap="square">
            <a:spAutoFit/>
          </a:bodyPr>
          <a:lstStyle/>
          <a:p>
            <a:pPr marL="342900" indent="-342900">
              <a:buFont typeface="Arial" panose="020B0604020202020204" pitchFamily="34" charset="0"/>
              <a:buChar char="•"/>
            </a:pPr>
            <a:r>
              <a:rPr lang="en-IN" sz="2400" dirty="0">
                <a:latin typeface="Arial" panose="020B0604020202020204" pitchFamily="34" charset="0"/>
                <a:cs typeface="Arial" panose="020B0604020202020204" pitchFamily="34" charset="0"/>
              </a:rPr>
              <a:t>The team also manages the production of significant releases using the Waterfall technique at the same time. The Waterfall model is a sequential design process that follows a linear approach; each stage must be finished before going on to the next. For large Python releases that require sizable changes to the language, this technique is employed.</a:t>
            </a:r>
          </a:p>
        </p:txBody>
      </p:sp>
    </p:spTree>
    <p:extLst>
      <p:ext uri="{BB962C8B-B14F-4D97-AF65-F5344CB8AC3E}">
        <p14:creationId xmlns:p14="http://schemas.microsoft.com/office/powerpoint/2010/main" val="3090166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57000">
              <a:schemeClr val="tx2"/>
            </a:gs>
            <a:gs pos="39079">
              <a:schemeClr val="tx2"/>
            </a:gs>
            <a:gs pos="100000">
              <a:schemeClr val="tx2"/>
            </a:gs>
            <a:gs pos="30464">
              <a:schemeClr val="tx2"/>
            </a:gs>
            <a:gs pos="14350">
              <a:schemeClr val="tx2"/>
            </a:gs>
            <a:gs pos="0">
              <a:schemeClr val="tx2"/>
            </a:gs>
            <a:gs pos="50000">
              <a:schemeClr val="tx2"/>
            </a:gs>
            <a:gs pos="100000">
              <a:schemeClr val="tx2"/>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EB3-4D76-716C-085D-69F3A3044BB9}"/>
              </a:ext>
            </a:extLst>
          </p:cNvPr>
          <p:cNvSpPr>
            <a:spLocks noGrp="1"/>
          </p:cNvSpPr>
          <p:nvPr>
            <p:ph type="ctrTitle"/>
          </p:nvPr>
        </p:nvSpPr>
        <p:spPr>
          <a:xfrm>
            <a:off x="1371600" y="1485771"/>
            <a:ext cx="9448800" cy="805041"/>
          </a:xfrm>
        </p:spPr>
        <p:txBody>
          <a:bodyPr>
            <a:normAutofit fontScale="90000"/>
          </a:bodyPr>
          <a:lstStyle/>
          <a:p>
            <a:pPr algn="ctr"/>
            <a:r>
              <a:rPr lang="en-IN" b="1" dirty="0">
                <a:solidFill>
                  <a:schemeClr val="accent1"/>
                </a:solidFill>
                <a:latin typeface="Latha" panose="020B0604020202020204" pitchFamily="34" charset="0"/>
                <a:cs typeface="Latha" panose="020B0604020202020204" pitchFamily="34" charset="0"/>
              </a:rPr>
              <a:t>REQUIREMENTS</a:t>
            </a:r>
          </a:p>
        </p:txBody>
      </p:sp>
      <p:sp>
        <p:nvSpPr>
          <p:cNvPr id="3" name="Subtitle 2">
            <a:extLst>
              <a:ext uri="{FF2B5EF4-FFF2-40B4-BE49-F238E27FC236}">
                <a16:creationId xmlns:a16="http://schemas.microsoft.com/office/drawing/2014/main" id="{C49E012C-1902-6E8C-CBA8-0C32D74F9E60}"/>
              </a:ext>
            </a:extLst>
          </p:cNvPr>
          <p:cNvSpPr>
            <a:spLocks noGrp="1"/>
          </p:cNvSpPr>
          <p:nvPr>
            <p:ph type="subTitle" idx="1"/>
          </p:nvPr>
        </p:nvSpPr>
        <p:spPr>
          <a:xfrm>
            <a:off x="2473693" y="2444816"/>
            <a:ext cx="7267073" cy="2213812"/>
          </a:xfrm>
        </p:spPr>
        <p:txBody>
          <a:bodyPr>
            <a:normAutofit fontScale="85000" lnSpcReduction="10000"/>
          </a:bodyPr>
          <a:lstStyle/>
          <a:p>
            <a:pPr marL="228600" lvl="1" indent="0" algn="just">
              <a:lnSpc>
                <a:spcPct val="100000"/>
              </a:lnSpc>
              <a:buNone/>
            </a:pPr>
            <a:r>
              <a:rPr lang="en-IN" b="1" dirty="0">
                <a:solidFill>
                  <a:schemeClr val="tx1"/>
                </a:solidFill>
              </a:rPr>
              <a:t>SOFTWARE REQUIREMENTS:</a:t>
            </a:r>
          </a:p>
          <a:p>
            <a:pPr marL="514350" lvl="1" indent="-285750" algn="just">
              <a:lnSpc>
                <a:spcPct val="100000"/>
              </a:lnSpc>
            </a:pPr>
            <a:r>
              <a:rPr lang="en-IN" dirty="0">
                <a:solidFill>
                  <a:schemeClr val="tx1"/>
                </a:solidFill>
              </a:rPr>
              <a:t>Windows/Operating System</a:t>
            </a:r>
          </a:p>
          <a:p>
            <a:pPr marL="514350" lvl="1" indent="-285750" algn="just">
              <a:lnSpc>
                <a:spcPct val="100000"/>
              </a:lnSpc>
            </a:pPr>
            <a:r>
              <a:rPr lang="en-IN" dirty="0">
                <a:solidFill>
                  <a:schemeClr val="tx1"/>
                </a:solidFill>
              </a:rPr>
              <a:t>Python (tkinter) Programming Language</a:t>
            </a:r>
          </a:p>
          <a:p>
            <a:pPr marL="228600" lvl="1" indent="0" algn="just">
              <a:lnSpc>
                <a:spcPct val="100000"/>
              </a:lnSpc>
              <a:buNone/>
            </a:pPr>
            <a:endParaRPr lang="en-IN" b="1" dirty="0">
              <a:solidFill>
                <a:schemeClr val="tx1"/>
              </a:solidFill>
            </a:endParaRPr>
          </a:p>
          <a:p>
            <a:pPr marL="228600" lvl="1" indent="0" algn="just">
              <a:lnSpc>
                <a:spcPct val="100000"/>
              </a:lnSpc>
              <a:buNone/>
            </a:pPr>
            <a:r>
              <a:rPr lang="en-IN" b="1" dirty="0">
                <a:solidFill>
                  <a:schemeClr val="tx1"/>
                </a:solidFill>
              </a:rPr>
              <a:t>HARDWARE REQUIREMENTS :</a:t>
            </a:r>
          </a:p>
          <a:p>
            <a:pPr marL="514350" lvl="1" indent="-285750" algn="just">
              <a:lnSpc>
                <a:spcPct val="100000"/>
              </a:lnSpc>
            </a:pPr>
            <a:r>
              <a:rPr lang="en-IN" dirty="0">
                <a:solidFill>
                  <a:schemeClr val="tx1"/>
                </a:solidFill>
              </a:rPr>
              <a:t>Minimum of 4GB RAM</a:t>
            </a:r>
            <a:endParaRPr lang="en-IN" sz="2000" dirty="0">
              <a:solidFill>
                <a:schemeClr val="tx1"/>
              </a:solidFill>
            </a:endParaRPr>
          </a:p>
          <a:p>
            <a:endParaRPr lang="en-IN" dirty="0">
              <a:solidFill>
                <a:schemeClr val="bg1"/>
              </a:solidFill>
            </a:endParaRPr>
          </a:p>
        </p:txBody>
      </p:sp>
    </p:spTree>
    <p:extLst>
      <p:ext uri="{BB962C8B-B14F-4D97-AF65-F5344CB8AC3E}">
        <p14:creationId xmlns:p14="http://schemas.microsoft.com/office/powerpoint/2010/main" val="2217387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743A-5EF0-1CD4-110E-D5A3CE281046}"/>
              </a:ext>
            </a:extLst>
          </p:cNvPr>
          <p:cNvSpPr>
            <a:spLocks noGrp="1"/>
          </p:cNvSpPr>
          <p:nvPr>
            <p:ph type="title"/>
          </p:nvPr>
        </p:nvSpPr>
        <p:spPr>
          <a:xfrm>
            <a:off x="1384435" y="596765"/>
            <a:ext cx="8610600" cy="960121"/>
          </a:xfrm>
        </p:spPr>
        <p:txBody>
          <a:bodyPr/>
          <a:lstStyle/>
          <a:p>
            <a:pPr algn="ctr"/>
            <a:r>
              <a:rPr lang="en-IN" b="1" dirty="0">
                <a:solidFill>
                  <a:schemeClr val="accent1">
                    <a:lumMod val="75000"/>
                  </a:schemeClr>
                </a:solidFill>
              </a:rPr>
              <a:t>SOURCE CODE</a:t>
            </a:r>
          </a:p>
        </p:txBody>
      </p:sp>
      <p:pic>
        <p:nvPicPr>
          <p:cNvPr id="4" name="Picture 3">
            <a:extLst>
              <a:ext uri="{FF2B5EF4-FFF2-40B4-BE49-F238E27FC236}">
                <a16:creationId xmlns:a16="http://schemas.microsoft.com/office/drawing/2014/main" id="{E8F08351-25B0-85B1-9394-94DAA997BDBF}"/>
              </a:ext>
            </a:extLst>
          </p:cNvPr>
          <p:cNvPicPr>
            <a:picLocks noChangeAspect="1"/>
          </p:cNvPicPr>
          <p:nvPr/>
        </p:nvPicPr>
        <p:blipFill rotWithShape="1">
          <a:blip r:embed="rId2"/>
          <a:srcRect r="37234" b="7284"/>
          <a:stretch/>
        </p:blipFill>
        <p:spPr>
          <a:xfrm>
            <a:off x="616017" y="1289786"/>
            <a:ext cx="5598697" cy="4971450"/>
          </a:xfrm>
          <a:prstGeom prst="rect">
            <a:avLst/>
          </a:prstGeom>
        </p:spPr>
      </p:pic>
      <p:pic>
        <p:nvPicPr>
          <p:cNvPr id="5" name="Picture 4">
            <a:extLst>
              <a:ext uri="{FF2B5EF4-FFF2-40B4-BE49-F238E27FC236}">
                <a16:creationId xmlns:a16="http://schemas.microsoft.com/office/drawing/2014/main" id="{7F226BEB-DBB9-EB46-BD0B-978BDF734FA5}"/>
              </a:ext>
            </a:extLst>
          </p:cNvPr>
          <p:cNvPicPr>
            <a:picLocks noChangeAspect="1"/>
          </p:cNvPicPr>
          <p:nvPr/>
        </p:nvPicPr>
        <p:blipFill>
          <a:blip r:embed="rId3"/>
          <a:stretch>
            <a:fillRect/>
          </a:stretch>
        </p:blipFill>
        <p:spPr>
          <a:xfrm>
            <a:off x="6214714" y="1434164"/>
            <a:ext cx="5220099" cy="4827071"/>
          </a:xfrm>
          <a:prstGeom prst="rect">
            <a:avLst/>
          </a:prstGeom>
        </p:spPr>
      </p:pic>
    </p:spTree>
    <p:extLst>
      <p:ext uri="{BB962C8B-B14F-4D97-AF65-F5344CB8AC3E}">
        <p14:creationId xmlns:p14="http://schemas.microsoft.com/office/powerpoint/2010/main" val="3536549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95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A4B5618-EEF9-B32C-2BBE-4219093A058B}"/>
              </a:ext>
            </a:extLst>
          </p:cNvPr>
          <p:cNvPicPr>
            <a:picLocks noChangeAspect="1"/>
          </p:cNvPicPr>
          <p:nvPr/>
        </p:nvPicPr>
        <p:blipFill rotWithShape="1">
          <a:blip r:embed="rId2"/>
          <a:srcRect l="32368" t="1904" r="17421" b="24000"/>
          <a:stretch/>
        </p:blipFill>
        <p:spPr>
          <a:xfrm>
            <a:off x="1337912" y="1058778"/>
            <a:ext cx="8797490" cy="4764505"/>
          </a:xfrm>
          <a:prstGeom prst="rect">
            <a:avLst/>
          </a:prstGeom>
        </p:spPr>
      </p:pic>
      <p:sp>
        <p:nvSpPr>
          <p:cNvPr id="8" name="Title 1">
            <a:extLst>
              <a:ext uri="{FF2B5EF4-FFF2-40B4-BE49-F238E27FC236}">
                <a16:creationId xmlns:a16="http://schemas.microsoft.com/office/drawing/2014/main" id="{C7DEA2E0-4191-AE5C-A2AF-ACDE4DCBA978}"/>
              </a:ext>
            </a:extLst>
          </p:cNvPr>
          <p:cNvSpPr>
            <a:spLocks noGrp="1"/>
          </p:cNvSpPr>
          <p:nvPr>
            <p:ph type="title"/>
          </p:nvPr>
        </p:nvSpPr>
        <p:spPr>
          <a:xfrm>
            <a:off x="1337912" y="308008"/>
            <a:ext cx="8610600" cy="726709"/>
          </a:xfrm>
        </p:spPr>
        <p:txBody>
          <a:bodyPr/>
          <a:lstStyle/>
          <a:p>
            <a:pPr algn="ctr"/>
            <a:r>
              <a:rPr lang="en-IN" b="1" dirty="0">
                <a:solidFill>
                  <a:schemeClr val="accent5">
                    <a:lumMod val="50000"/>
                  </a:schemeClr>
                </a:solidFill>
              </a:rPr>
              <a:t>Result</a:t>
            </a:r>
            <a:r>
              <a:rPr lang="en-IN" b="1" dirty="0">
                <a:solidFill>
                  <a:schemeClr val="accent1">
                    <a:lumMod val="75000"/>
                  </a:schemeClr>
                </a:solidFill>
              </a:rPr>
              <a:t> </a:t>
            </a:r>
          </a:p>
        </p:txBody>
      </p:sp>
    </p:spTree>
    <p:extLst>
      <p:ext uri="{BB962C8B-B14F-4D97-AF65-F5344CB8AC3E}">
        <p14:creationId xmlns:p14="http://schemas.microsoft.com/office/powerpoint/2010/main" val="3614841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0BEB954-4024-4CCF-A9D6-4C00FDC028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Organic</Template>
  <TotalTime>238</TotalTime>
  <Words>430</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Bahnschrift</vt:lpstr>
      <vt:lpstr>Bahnschrift Light SemiCondensed</vt:lpstr>
      <vt:lpstr>Calibri</vt:lpstr>
      <vt:lpstr>Engravers MT</vt:lpstr>
      <vt:lpstr>Garamond</vt:lpstr>
      <vt:lpstr>Latha</vt:lpstr>
      <vt:lpstr>Times New Roman</vt:lpstr>
      <vt:lpstr>Organic</vt:lpstr>
      <vt:lpstr>  CPYTHON Interpreter </vt:lpstr>
      <vt:lpstr>                         Team members</vt:lpstr>
      <vt:lpstr>Introduction   </vt:lpstr>
      <vt:lpstr>PROBLEM STATEMENT</vt:lpstr>
      <vt:lpstr>Methodology</vt:lpstr>
      <vt:lpstr>PowerPoint Presentation</vt:lpstr>
      <vt:lpstr>REQUIREMENTS</vt:lpstr>
      <vt:lpstr>SOURCE CODE</vt:lpstr>
      <vt:lpstr>Result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CPYTHON ITERPRETER </dc:title>
  <dc:creator>T. Yathesh</dc:creator>
  <cp:lastModifiedBy>Hussain Shaik</cp:lastModifiedBy>
  <cp:revision>4</cp:revision>
  <dcterms:created xsi:type="dcterms:W3CDTF">2023-04-14T15:24:07Z</dcterms:created>
  <dcterms:modified xsi:type="dcterms:W3CDTF">2023-05-08T04:37:06Z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