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A7718-91EA-4755-AC01-2FA68095796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3AFD39-4750-4A68-8357-CD83F54D5E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Measuring temperature </a:t>
          </a:r>
        </a:p>
      </dgm:t>
    </dgm:pt>
    <dgm:pt modelId="{90B57728-AA5A-4F21-85BB-1078132D5C41}" type="parTrans" cxnId="{5023456D-AE7C-4010-8313-052F884F9032}">
      <dgm:prSet/>
      <dgm:spPr/>
      <dgm:t>
        <a:bodyPr/>
        <a:lstStyle/>
        <a:p>
          <a:endParaRPr lang="en-US"/>
        </a:p>
      </dgm:t>
    </dgm:pt>
    <dgm:pt modelId="{DD07D803-8AC0-4A8D-BB16-8F7F99A5A375}" type="sibTrans" cxnId="{5023456D-AE7C-4010-8313-052F884F9032}">
      <dgm:prSet/>
      <dgm:spPr/>
      <dgm:t>
        <a:bodyPr/>
        <a:lstStyle/>
        <a:p>
          <a:endParaRPr lang="en-US"/>
        </a:p>
      </dgm:t>
    </dgm:pt>
    <dgm:pt modelId="{D4C40B1D-77D2-4918-8022-09D137BC44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Measuring humidity</a:t>
          </a:r>
        </a:p>
      </dgm:t>
    </dgm:pt>
    <dgm:pt modelId="{14A8E28A-8ABC-4E16-896D-D8692F30A71A}" type="parTrans" cxnId="{12141AA7-BB33-4248-9383-A189F04CCA15}">
      <dgm:prSet/>
      <dgm:spPr/>
      <dgm:t>
        <a:bodyPr/>
        <a:lstStyle/>
        <a:p>
          <a:endParaRPr lang="en-US"/>
        </a:p>
      </dgm:t>
    </dgm:pt>
    <dgm:pt modelId="{45D5DA73-B3AB-433E-89D0-7399FC10AA55}" type="sibTrans" cxnId="{12141AA7-BB33-4248-9383-A189F04CCA15}">
      <dgm:prSet/>
      <dgm:spPr/>
      <dgm:t>
        <a:bodyPr/>
        <a:lstStyle/>
        <a:p>
          <a:endParaRPr lang="en-US"/>
        </a:p>
      </dgm:t>
    </dgm:pt>
    <dgm:pt modelId="{763B7BBE-7564-4F96-B8C5-B2EAB0F60797}" type="pres">
      <dgm:prSet presAssocID="{76EA7718-91EA-4755-AC01-2FA68095796D}" presName="root" presStyleCnt="0">
        <dgm:presLayoutVars>
          <dgm:dir/>
          <dgm:resizeHandles val="exact"/>
        </dgm:presLayoutVars>
      </dgm:prSet>
      <dgm:spPr/>
    </dgm:pt>
    <dgm:pt modelId="{91BE73CB-BE09-4222-ACC3-16C5E7F9CC67}" type="pres">
      <dgm:prSet presAssocID="{7A3AFD39-4750-4A68-8357-CD83F54D5EEE}" presName="compNode" presStyleCnt="0"/>
      <dgm:spPr/>
    </dgm:pt>
    <dgm:pt modelId="{7DF69E23-8CAC-4D2B-8C62-83155A27A734}" type="pres">
      <dgm:prSet presAssocID="{7A3AFD39-4750-4A68-8357-CD83F54D5EEE}" presName="iconBgRect" presStyleLbl="bgShp" presStyleIdx="0" presStyleCnt="2"/>
      <dgm:spPr/>
    </dgm:pt>
    <dgm:pt modelId="{F1552208-A844-46D3-9F9F-9AA6EA2C15D3}" type="pres">
      <dgm:prSet presAssocID="{7A3AFD39-4750-4A68-8357-CD83F54D5E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43D71D0-F5E0-4662-B415-564435B876F0}" type="pres">
      <dgm:prSet presAssocID="{7A3AFD39-4750-4A68-8357-CD83F54D5EEE}" presName="spaceRect" presStyleCnt="0"/>
      <dgm:spPr/>
    </dgm:pt>
    <dgm:pt modelId="{64B7DA37-7D46-4084-841D-4F78F84C7DEF}" type="pres">
      <dgm:prSet presAssocID="{7A3AFD39-4750-4A68-8357-CD83F54D5EEE}" presName="textRect" presStyleLbl="revTx" presStyleIdx="0" presStyleCnt="2">
        <dgm:presLayoutVars>
          <dgm:chMax val="1"/>
          <dgm:chPref val="1"/>
        </dgm:presLayoutVars>
      </dgm:prSet>
      <dgm:spPr/>
    </dgm:pt>
    <dgm:pt modelId="{55748408-DEA8-43C5-B1EF-0F7085671646}" type="pres">
      <dgm:prSet presAssocID="{DD07D803-8AC0-4A8D-BB16-8F7F99A5A375}" presName="sibTrans" presStyleCnt="0"/>
      <dgm:spPr/>
    </dgm:pt>
    <dgm:pt modelId="{C14971F1-7BA3-42BE-A1F5-79F53559DACA}" type="pres">
      <dgm:prSet presAssocID="{D4C40B1D-77D2-4918-8022-09D137BC44A5}" presName="compNode" presStyleCnt="0"/>
      <dgm:spPr/>
    </dgm:pt>
    <dgm:pt modelId="{99347BD1-7249-4B60-82F7-4A56F4B24D5E}" type="pres">
      <dgm:prSet presAssocID="{D4C40B1D-77D2-4918-8022-09D137BC44A5}" presName="iconBgRect" presStyleLbl="bgShp" presStyleIdx="1" presStyleCnt="2"/>
      <dgm:spPr/>
    </dgm:pt>
    <dgm:pt modelId="{1DBF69A1-8D15-4B89-B691-8434BE3E5B6A}" type="pres">
      <dgm:prSet presAssocID="{D4C40B1D-77D2-4918-8022-09D137BC44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FA3AB69F-6A19-4635-8A49-6FF8C6E00B3C}" type="pres">
      <dgm:prSet presAssocID="{D4C40B1D-77D2-4918-8022-09D137BC44A5}" presName="spaceRect" presStyleCnt="0"/>
      <dgm:spPr/>
    </dgm:pt>
    <dgm:pt modelId="{32FAFA55-E7C7-45FB-A08C-794ED9A6C94C}" type="pres">
      <dgm:prSet presAssocID="{D4C40B1D-77D2-4918-8022-09D137BC44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667413-78AA-458D-9A4A-CFB0971BFFE7}" type="presOf" srcId="{76EA7718-91EA-4755-AC01-2FA68095796D}" destId="{763B7BBE-7564-4F96-B8C5-B2EAB0F60797}" srcOrd="0" destOrd="0" presId="urn:microsoft.com/office/officeart/2018/5/layout/IconCircleLabelList"/>
    <dgm:cxn modelId="{5023456D-AE7C-4010-8313-052F884F9032}" srcId="{76EA7718-91EA-4755-AC01-2FA68095796D}" destId="{7A3AFD39-4750-4A68-8357-CD83F54D5EEE}" srcOrd="0" destOrd="0" parTransId="{90B57728-AA5A-4F21-85BB-1078132D5C41}" sibTransId="{DD07D803-8AC0-4A8D-BB16-8F7F99A5A375}"/>
    <dgm:cxn modelId="{7B9DA886-04FA-4148-AD7D-380EDD60D7BC}" type="presOf" srcId="{D4C40B1D-77D2-4918-8022-09D137BC44A5}" destId="{32FAFA55-E7C7-45FB-A08C-794ED9A6C94C}" srcOrd="0" destOrd="0" presId="urn:microsoft.com/office/officeart/2018/5/layout/IconCircleLabelList"/>
    <dgm:cxn modelId="{12141AA7-BB33-4248-9383-A189F04CCA15}" srcId="{76EA7718-91EA-4755-AC01-2FA68095796D}" destId="{D4C40B1D-77D2-4918-8022-09D137BC44A5}" srcOrd="1" destOrd="0" parTransId="{14A8E28A-8ABC-4E16-896D-D8692F30A71A}" sibTransId="{45D5DA73-B3AB-433E-89D0-7399FC10AA55}"/>
    <dgm:cxn modelId="{CC6407FD-73E6-4FC4-9371-FE3714757BE5}" type="presOf" srcId="{7A3AFD39-4750-4A68-8357-CD83F54D5EEE}" destId="{64B7DA37-7D46-4084-841D-4F78F84C7DEF}" srcOrd="0" destOrd="0" presId="urn:microsoft.com/office/officeart/2018/5/layout/IconCircleLabelList"/>
    <dgm:cxn modelId="{4053F500-EB30-4F62-A8DC-FB8FD509ED1D}" type="presParOf" srcId="{763B7BBE-7564-4F96-B8C5-B2EAB0F60797}" destId="{91BE73CB-BE09-4222-ACC3-16C5E7F9CC67}" srcOrd="0" destOrd="0" presId="urn:microsoft.com/office/officeart/2018/5/layout/IconCircleLabelList"/>
    <dgm:cxn modelId="{A94C32A6-F19F-456A-8DCC-566D4A633830}" type="presParOf" srcId="{91BE73CB-BE09-4222-ACC3-16C5E7F9CC67}" destId="{7DF69E23-8CAC-4D2B-8C62-83155A27A734}" srcOrd="0" destOrd="0" presId="urn:microsoft.com/office/officeart/2018/5/layout/IconCircleLabelList"/>
    <dgm:cxn modelId="{56451E50-3097-42D8-ADD6-52E089CAF5B8}" type="presParOf" srcId="{91BE73CB-BE09-4222-ACC3-16C5E7F9CC67}" destId="{F1552208-A844-46D3-9F9F-9AA6EA2C15D3}" srcOrd="1" destOrd="0" presId="urn:microsoft.com/office/officeart/2018/5/layout/IconCircleLabelList"/>
    <dgm:cxn modelId="{E7492158-3356-450D-B46F-683E396276AD}" type="presParOf" srcId="{91BE73CB-BE09-4222-ACC3-16C5E7F9CC67}" destId="{243D71D0-F5E0-4662-B415-564435B876F0}" srcOrd="2" destOrd="0" presId="urn:microsoft.com/office/officeart/2018/5/layout/IconCircleLabelList"/>
    <dgm:cxn modelId="{36F2E522-DF1A-403E-941F-962D92D3B3CE}" type="presParOf" srcId="{91BE73CB-BE09-4222-ACC3-16C5E7F9CC67}" destId="{64B7DA37-7D46-4084-841D-4F78F84C7DEF}" srcOrd="3" destOrd="0" presId="urn:microsoft.com/office/officeart/2018/5/layout/IconCircleLabelList"/>
    <dgm:cxn modelId="{75C5D753-4F07-4A5A-927D-AC197E6D9E99}" type="presParOf" srcId="{763B7BBE-7564-4F96-B8C5-B2EAB0F60797}" destId="{55748408-DEA8-43C5-B1EF-0F7085671646}" srcOrd="1" destOrd="0" presId="urn:microsoft.com/office/officeart/2018/5/layout/IconCircleLabelList"/>
    <dgm:cxn modelId="{8BDCDC2F-C2B0-4057-8A7F-3D191015A774}" type="presParOf" srcId="{763B7BBE-7564-4F96-B8C5-B2EAB0F60797}" destId="{C14971F1-7BA3-42BE-A1F5-79F53559DACA}" srcOrd="2" destOrd="0" presId="urn:microsoft.com/office/officeart/2018/5/layout/IconCircleLabelList"/>
    <dgm:cxn modelId="{36ABB92E-07F0-42FD-8E5D-F3B56DFC1A5E}" type="presParOf" srcId="{C14971F1-7BA3-42BE-A1F5-79F53559DACA}" destId="{99347BD1-7249-4B60-82F7-4A56F4B24D5E}" srcOrd="0" destOrd="0" presId="urn:microsoft.com/office/officeart/2018/5/layout/IconCircleLabelList"/>
    <dgm:cxn modelId="{80A20A43-6D36-44AA-89DE-F558B386746D}" type="presParOf" srcId="{C14971F1-7BA3-42BE-A1F5-79F53559DACA}" destId="{1DBF69A1-8D15-4B89-B691-8434BE3E5B6A}" srcOrd="1" destOrd="0" presId="urn:microsoft.com/office/officeart/2018/5/layout/IconCircleLabelList"/>
    <dgm:cxn modelId="{316CA0AA-B5AD-4549-914D-BDA22EC3692E}" type="presParOf" srcId="{C14971F1-7BA3-42BE-A1F5-79F53559DACA}" destId="{FA3AB69F-6A19-4635-8A49-6FF8C6E00B3C}" srcOrd="2" destOrd="0" presId="urn:microsoft.com/office/officeart/2018/5/layout/IconCircleLabelList"/>
    <dgm:cxn modelId="{548401CF-9D27-40BD-B2BE-6290A044CF93}" type="presParOf" srcId="{C14971F1-7BA3-42BE-A1F5-79F53559DACA}" destId="{32FAFA55-E7C7-45FB-A08C-794ED9A6C9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A915C-44F3-4754-94AD-CCBA4133BC9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EAC5BD-60C4-4660-8266-E9C884713070}">
      <dgm:prSet/>
      <dgm:spPr/>
      <dgm:t>
        <a:bodyPr/>
        <a:lstStyle/>
        <a:p>
          <a:r>
            <a:rPr lang="en-US" b="0" i="0"/>
            <a:t>used in file management: paper products are extremely sensitive to temperature and humidity</a:t>
          </a:r>
          <a:endParaRPr lang="en-US"/>
        </a:p>
      </dgm:t>
    </dgm:pt>
    <dgm:pt modelId="{C47D185A-BC49-47E0-B94F-0DC95EC1272A}" type="parTrans" cxnId="{45F33584-ECB4-4790-95F2-D3DE5A2E23F1}">
      <dgm:prSet/>
      <dgm:spPr/>
      <dgm:t>
        <a:bodyPr/>
        <a:lstStyle/>
        <a:p>
          <a:endParaRPr lang="en-US"/>
        </a:p>
      </dgm:t>
    </dgm:pt>
    <dgm:pt modelId="{A195214D-56C7-4DA5-8611-5746A2D03AFD}" type="sibTrans" cxnId="{45F33584-ECB4-4790-95F2-D3DE5A2E23F1}">
      <dgm:prSet/>
      <dgm:spPr/>
      <dgm:t>
        <a:bodyPr/>
        <a:lstStyle/>
        <a:p>
          <a:endParaRPr lang="en-US"/>
        </a:p>
      </dgm:t>
    </dgm:pt>
    <dgm:pt modelId="{66CAF5A6-BCB5-4770-A6F1-E070B6B64F98}">
      <dgm:prSet/>
      <dgm:spPr/>
      <dgm:t>
        <a:bodyPr/>
        <a:lstStyle/>
        <a:p>
          <a:r>
            <a:rPr lang="en-US" b="0" i="0"/>
            <a:t>are used in greenhouses: the growth of plants has extremely strict requirements on temperature and humidity.</a:t>
          </a:r>
          <a:endParaRPr lang="en-US"/>
        </a:p>
      </dgm:t>
    </dgm:pt>
    <dgm:pt modelId="{2D70B85A-7E86-4FFB-A022-27909F647609}" type="parTrans" cxnId="{73C35386-BD02-4123-9B04-9A0966FA0D61}">
      <dgm:prSet/>
      <dgm:spPr/>
      <dgm:t>
        <a:bodyPr/>
        <a:lstStyle/>
        <a:p>
          <a:endParaRPr lang="en-US"/>
        </a:p>
      </dgm:t>
    </dgm:pt>
    <dgm:pt modelId="{AA9DD7DB-7837-4114-A6C1-5C911219CF37}" type="sibTrans" cxnId="{73C35386-BD02-4123-9B04-9A0966FA0D61}">
      <dgm:prSet/>
      <dgm:spPr/>
      <dgm:t>
        <a:bodyPr/>
        <a:lstStyle/>
        <a:p>
          <a:endParaRPr lang="en-US"/>
        </a:p>
      </dgm:t>
    </dgm:pt>
    <dgm:pt modelId="{8A3D8487-26BE-41D8-9805-9B4EA691E6D1}">
      <dgm:prSet/>
      <dgm:spPr/>
      <dgm:t>
        <a:bodyPr/>
        <a:lstStyle/>
        <a:p>
          <a:r>
            <a:rPr lang="en-US" b="0" i="0"/>
            <a:t>used in  computer room monitoring.</a:t>
          </a:r>
          <a:endParaRPr lang="en-US"/>
        </a:p>
      </dgm:t>
    </dgm:pt>
    <dgm:pt modelId="{32A79FBA-D2DF-4889-9804-F45825DE8ECA}" type="parTrans" cxnId="{04178FC0-1DD1-49DC-B134-27EA00F3368C}">
      <dgm:prSet/>
      <dgm:spPr/>
      <dgm:t>
        <a:bodyPr/>
        <a:lstStyle/>
        <a:p>
          <a:endParaRPr lang="en-US"/>
        </a:p>
      </dgm:t>
    </dgm:pt>
    <dgm:pt modelId="{B0BDE087-0366-4D29-929A-BC016CEB81CD}" type="sibTrans" cxnId="{04178FC0-1DD1-49DC-B134-27EA00F3368C}">
      <dgm:prSet/>
      <dgm:spPr/>
      <dgm:t>
        <a:bodyPr/>
        <a:lstStyle/>
        <a:p>
          <a:endParaRPr lang="en-US"/>
        </a:p>
      </dgm:t>
    </dgm:pt>
    <dgm:pt modelId="{8CA3C782-4F05-44E7-BE3E-13FE785DBFAC}">
      <dgm:prSet/>
      <dgm:spPr/>
      <dgm:t>
        <a:bodyPr/>
        <a:lstStyle/>
        <a:p>
          <a:r>
            <a:rPr lang="en-US"/>
            <a:t>Are used in the field of medicine</a:t>
          </a:r>
        </a:p>
      </dgm:t>
    </dgm:pt>
    <dgm:pt modelId="{89595681-AFFF-4EAC-892D-D1E6BE342226}" type="parTrans" cxnId="{3F243FA4-D8B0-4159-A519-3D4888155F88}">
      <dgm:prSet/>
      <dgm:spPr/>
      <dgm:t>
        <a:bodyPr/>
        <a:lstStyle/>
        <a:p>
          <a:endParaRPr lang="en-US"/>
        </a:p>
      </dgm:t>
    </dgm:pt>
    <dgm:pt modelId="{A9FBDD79-2132-4455-A550-281356D1E949}" type="sibTrans" cxnId="{3F243FA4-D8B0-4159-A519-3D4888155F88}">
      <dgm:prSet/>
      <dgm:spPr/>
      <dgm:t>
        <a:bodyPr/>
        <a:lstStyle/>
        <a:p>
          <a:endParaRPr lang="en-US"/>
        </a:p>
      </dgm:t>
    </dgm:pt>
    <dgm:pt modelId="{AE622794-A7AB-497B-8BAF-AFB3E4293F8F}" type="pres">
      <dgm:prSet presAssocID="{BA0A915C-44F3-4754-94AD-CCBA4133BC92}" presName="root" presStyleCnt="0">
        <dgm:presLayoutVars>
          <dgm:dir/>
          <dgm:resizeHandles val="exact"/>
        </dgm:presLayoutVars>
      </dgm:prSet>
      <dgm:spPr/>
    </dgm:pt>
    <dgm:pt modelId="{352D1CD5-FCFC-416A-8AC2-3ED2904FD58C}" type="pres">
      <dgm:prSet presAssocID="{BA0A915C-44F3-4754-94AD-CCBA4133BC92}" presName="container" presStyleCnt="0">
        <dgm:presLayoutVars>
          <dgm:dir/>
          <dgm:resizeHandles val="exact"/>
        </dgm:presLayoutVars>
      </dgm:prSet>
      <dgm:spPr/>
    </dgm:pt>
    <dgm:pt modelId="{A4ED7596-7EA4-4817-9196-9C70742B78C6}" type="pres">
      <dgm:prSet presAssocID="{71EAC5BD-60C4-4660-8266-E9C884713070}" presName="compNode" presStyleCnt="0"/>
      <dgm:spPr/>
    </dgm:pt>
    <dgm:pt modelId="{8F8866AE-6937-40F1-8260-538B40426697}" type="pres">
      <dgm:prSet presAssocID="{71EAC5BD-60C4-4660-8266-E9C884713070}" presName="iconBgRect" presStyleLbl="bgShp" presStyleIdx="0" presStyleCnt="4"/>
      <dgm:spPr/>
    </dgm:pt>
    <dgm:pt modelId="{0094E767-28A2-4040-BE54-6E232814AD3E}" type="pres">
      <dgm:prSet presAssocID="{71EAC5BD-60C4-4660-8266-E9C8847130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556608A-E9A0-4BCA-B045-F03CC4556D3D}" type="pres">
      <dgm:prSet presAssocID="{71EAC5BD-60C4-4660-8266-E9C884713070}" presName="spaceRect" presStyleCnt="0"/>
      <dgm:spPr/>
    </dgm:pt>
    <dgm:pt modelId="{58EFABA2-2D7A-426D-A2FE-A04DC42F67EE}" type="pres">
      <dgm:prSet presAssocID="{71EAC5BD-60C4-4660-8266-E9C884713070}" presName="textRect" presStyleLbl="revTx" presStyleIdx="0" presStyleCnt="4">
        <dgm:presLayoutVars>
          <dgm:chMax val="1"/>
          <dgm:chPref val="1"/>
        </dgm:presLayoutVars>
      </dgm:prSet>
      <dgm:spPr/>
    </dgm:pt>
    <dgm:pt modelId="{38BF533E-E069-4E65-B8A1-91C9BFAD30AC}" type="pres">
      <dgm:prSet presAssocID="{A195214D-56C7-4DA5-8611-5746A2D03AFD}" presName="sibTrans" presStyleLbl="sibTrans2D1" presStyleIdx="0" presStyleCnt="0"/>
      <dgm:spPr/>
    </dgm:pt>
    <dgm:pt modelId="{F8452E39-2A02-4A60-8472-DA58750FC297}" type="pres">
      <dgm:prSet presAssocID="{66CAF5A6-BCB5-4770-A6F1-E070B6B64F98}" presName="compNode" presStyleCnt="0"/>
      <dgm:spPr/>
    </dgm:pt>
    <dgm:pt modelId="{8A6A658B-4000-4ABE-908C-7B698D31BD1B}" type="pres">
      <dgm:prSet presAssocID="{66CAF5A6-BCB5-4770-A6F1-E070B6B64F98}" presName="iconBgRect" presStyleLbl="bgShp" presStyleIdx="1" presStyleCnt="4"/>
      <dgm:spPr/>
    </dgm:pt>
    <dgm:pt modelId="{3BCFC257-481D-411C-B6FD-14A06D9E60EF}" type="pres">
      <dgm:prSet presAssocID="{66CAF5A6-BCB5-4770-A6F1-E070B6B64F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3B24C99D-FE92-40F7-A87F-71C14AF10D6D}" type="pres">
      <dgm:prSet presAssocID="{66CAF5A6-BCB5-4770-A6F1-E070B6B64F98}" presName="spaceRect" presStyleCnt="0"/>
      <dgm:spPr/>
    </dgm:pt>
    <dgm:pt modelId="{606487C6-E8E1-43AE-A863-BFE75461F577}" type="pres">
      <dgm:prSet presAssocID="{66CAF5A6-BCB5-4770-A6F1-E070B6B64F98}" presName="textRect" presStyleLbl="revTx" presStyleIdx="1" presStyleCnt="4">
        <dgm:presLayoutVars>
          <dgm:chMax val="1"/>
          <dgm:chPref val="1"/>
        </dgm:presLayoutVars>
      </dgm:prSet>
      <dgm:spPr/>
    </dgm:pt>
    <dgm:pt modelId="{F4512B0C-DE77-4BEC-B5DA-4C619B6DB0AB}" type="pres">
      <dgm:prSet presAssocID="{AA9DD7DB-7837-4114-A6C1-5C911219CF37}" presName="sibTrans" presStyleLbl="sibTrans2D1" presStyleIdx="0" presStyleCnt="0"/>
      <dgm:spPr/>
    </dgm:pt>
    <dgm:pt modelId="{A3EDB7C5-A6D2-42F0-B61D-2B49DB0E8B25}" type="pres">
      <dgm:prSet presAssocID="{8A3D8487-26BE-41D8-9805-9B4EA691E6D1}" presName="compNode" presStyleCnt="0"/>
      <dgm:spPr/>
    </dgm:pt>
    <dgm:pt modelId="{0808F189-C5EE-409C-862A-C9BB3C3A30A5}" type="pres">
      <dgm:prSet presAssocID="{8A3D8487-26BE-41D8-9805-9B4EA691E6D1}" presName="iconBgRect" presStyleLbl="bgShp" presStyleIdx="2" presStyleCnt="4"/>
      <dgm:spPr/>
    </dgm:pt>
    <dgm:pt modelId="{94238250-50FE-4610-92E1-2E6D5B2CED2C}" type="pres">
      <dgm:prSet presAssocID="{8A3D8487-26BE-41D8-9805-9B4EA691E6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DE5E71-1A21-4717-9911-E654EB65E752}" type="pres">
      <dgm:prSet presAssocID="{8A3D8487-26BE-41D8-9805-9B4EA691E6D1}" presName="spaceRect" presStyleCnt="0"/>
      <dgm:spPr/>
    </dgm:pt>
    <dgm:pt modelId="{0B34E380-5878-409B-B89F-78C9ED6F2CC9}" type="pres">
      <dgm:prSet presAssocID="{8A3D8487-26BE-41D8-9805-9B4EA691E6D1}" presName="textRect" presStyleLbl="revTx" presStyleIdx="2" presStyleCnt="4">
        <dgm:presLayoutVars>
          <dgm:chMax val="1"/>
          <dgm:chPref val="1"/>
        </dgm:presLayoutVars>
      </dgm:prSet>
      <dgm:spPr/>
    </dgm:pt>
    <dgm:pt modelId="{EEAB8136-C34D-49A1-89D5-071F9FDEC945}" type="pres">
      <dgm:prSet presAssocID="{B0BDE087-0366-4D29-929A-BC016CEB81CD}" presName="sibTrans" presStyleLbl="sibTrans2D1" presStyleIdx="0" presStyleCnt="0"/>
      <dgm:spPr/>
    </dgm:pt>
    <dgm:pt modelId="{A57C82B0-B738-47DD-8FDD-8F86CD4EDE23}" type="pres">
      <dgm:prSet presAssocID="{8CA3C782-4F05-44E7-BE3E-13FE785DBFAC}" presName="compNode" presStyleCnt="0"/>
      <dgm:spPr/>
    </dgm:pt>
    <dgm:pt modelId="{6C8E961B-D966-4ECC-BBAB-5753AAF79332}" type="pres">
      <dgm:prSet presAssocID="{8CA3C782-4F05-44E7-BE3E-13FE785DBFAC}" presName="iconBgRect" presStyleLbl="bgShp" presStyleIdx="3" presStyleCnt="4"/>
      <dgm:spPr/>
    </dgm:pt>
    <dgm:pt modelId="{BDFF2FC5-EC50-40D1-8B5D-92A96B1EAF1A}" type="pres">
      <dgm:prSet presAssocID="{8CA3C782-4F05-44E7-BE3E-13FE785DBF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165C6DC-2A3D-44DA-953B-C883D97E26D4}" type="pres">
      <dgm:prSet presAssocID="{8CA3C782-4F05-44E7-BE3E-13FE785DBFAC}" presName="spaceRect" presStyleCnt="0"/>
      <dgm:spPr/>
    </dgm:pt>
    <dgm:pt modelId="{CA973FEA-823A-4168-86BA-ABCD45F36435}" type="pres">
      <dgm:prSet presAssocID="{8CA3C782-4F05-44E7-BE3E-13FE785DBF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956277-B0A9-4E6A-BC69-D26458E9C582}" type="presOf" srcId="{AA9DD7DB-7837-4114-A6C1-5C911219CF37}" destId="{F4512B0C-DE77-4BEC-B5DA-4C619B6DB0AB}" srcOrd="0" destOrd="0" presId="urn:microsoft.com/office/officeart/2018/2/layout/IconCircleList"/>
    <dgm:cxn modelId="{9A57FD57-77FA-468D-8F9D-E6E8CB1C7643}" type="presOf" srcId="{BA0A915C-44F3-4754-94AD-CCBA4133BC92}" destId="{AE622794-A7AB-497B-8BAF-AFB3E4293F8F}" srcOrd="0" destOrd="0" presId="urn:microsoft.com/office/officeart/2018/2/layout/IconCircleList"/>
    <dgm:cxn modelId="{39FA077C-1F8D-4D0F-86B8-43428525668D}" type="presOf" srcId="{A195214D-56C7-4DA5-8611-5746A2D03AFD}" destId="{38BF533E-E069-4E65-B8A1-91C9BFAD30AC}" srcOrd="0" destOrd="0" presId="urn:microsoft.com/office/officeart/2018/2/layout/IconCircleList"/>
    <dgm:cxn modelId="{45F33584-ECB4-4790-95F2-D3DE5A2E23F1}" srcId="{BA0A915C-44F3-4754-94AD-CCBA4133BC92}" destId="{71EAC5BD-60C4-4660-8266-E9C884713070}" srcOrd="0" destOrd="0" parTransId="{C47D185A-BC49-47E0-B94F-0DC95EC1272A}" sibTransId="{A195214D-56C7-4DA5-8611-5746A2D03AFD}"/>
    <dgm:cxn modelId="{73C35386-BD02-4123-9B04-9A0966FA0D61}" srcId="{BA0A915C-44F3-4754-94AD-CCBA4133BC92}" destId="{66CAF5A6-BCB5-4770-A6F1-E070B6B64F98}" srcOrd="1" destOrd="0" parTransId="{2D70B85A-7E86-4FFB-A022-27909F647609}" sibTransId="{AA9DD7DB-7837-4114-A6C1-5C911219CF37}"/>
    <dgm:cxn modelId="{EA58AD95-60DB-4006-B3D4-628323A76461}" type="presOf" srcId="{71EAC5BD-60C4-4660-8266-E9C884713070}" destId="{58EFABA2-2D7A-426D-A2FE-A04DC42F67EE}" srcOrd="0" destOrd="0" presId="urn:microsoft.com/office/officeart/2018/2/layout/IconCircleList"/>
    <dgm:cxn modelId="{3F243FA4-D8B0-4159-A519-3D4888155F88}" srcId="{BA0A915C-44F3-4754-94AD-CCBA4133BC92}" destId="{8CA3C782-4F05-44E7-BE3E-13FE785DBFAC}" srcOrd="3" destOrd="0" parTransId="{89595681-AFFF-4EAC-892D-D1E6BE342226}" sibTransId="{A9FBDD79-2132-4455-A550-281356D1E949}"/>
    <dgm:cxn modelId="{B7A1BDAA-DF61-4222-9E10-246695265275}" type="presOf" srcId="{B0BDE087-0366-4D29-929A-BC016CEB81CD}" destId="{EEAB8136-C34D-49A1-89D5-071F9FDEC945}" srcOrd="0" destOrd="0" presId="urn:microsoft.com/office/officeart/2018/2/layout/IconCircleList"/>
    <dgm:cxn modelId="{ACA57FBE-45C2-4399-884D-1380D17A18A0}" type="presOf" srcId="{66CAF5A6-BCB5-4770-A6F1-E070B6B64F98}" destId="{606487C6-E8E1-43AE-A863-BFE75461F577}" srcOrd="0" destOrd="0" presId="urn:microsoft.com/office/officeart/2018/2/layout/IconCircleList"/>
    <dgm:cxn modelId="{04178FC0-1DD1-49DC-B134-27EA00F3368C}" srcId="{BA0A915C-44F3-4754-94AD-CCBA4133BC92}" destId="{8A3D8487-26BE-41D8-9805-9B4EA691E6D1}" srcOrd="2" destOrd="0" parTransId="{32A79FBA-D2DF-4889-9804-F45825DE8ECA}" sibTransId="{B0BDE087-0366-4D29-929A-BC016CEB81CD}"/>
    <dgm:cxn modelId="{1F2D6DD9-0667-47A7-B008-999D6A1B9AEA}" type="presOf" srcId="{8A3D8487-26BE-41D8-9805-9B4EA691E6D1}" destId="{0B34E380-5878-409B-B89F-78C9ED6F2CC9}" srcOrd="0" destOrd="0" presId="urn:microsoft.com/office/officeart/2018/2/layout/IconCircleList"/>
    <dgm:cxn modelId="{D53BC8DF-743D-43A2-BE69-17B81E0BADC4}" type="presOf" srcId="{8CA3C782-4F05-44E7-BE3E-13FE785DBFAC}" destId="{CA973FEA-823A-4168-86BA-ABCD45F36435}" srcOrd="0" destOrd="0" presId="urn:microsoft.com/office/officeart/2018/2/layout/IconCircleList"/>
    <dgm:cxn modelId="{0511BE5A-B55F-488A-BF97-6E41D3DAB166}" type="presParOf" srcId="{AE622794-A7AB-497B-8BAF-AFB3E4293F8F}" destId="{352D1CD5-FCFC-416A-8AC2-3ED2904FD58C}" srcOrd="0" destOrd="0" presId="urn:microsoft.com/office/officeart/2018/2/layout/IconCircleList"/>
    <dgm:cxn modelId="{8D85D210-FE68-448F-98CB-22B10AEB86AF}" type="presParOf" srcId="{352D1CD5-FCFC-416A-8AC2-3ED2904FD58C}" destId="{A4ED7596-7EA4-4817-9196-9C70742B78C6}" srcOrd="0" destOrd="0" presId="urn:microsoft.com/office/officeart/2018/2/layout/IconCircleList"/>
    <dgm:cxn modelId="{A7AD3375-0897-406D-A126-FBC4F849FC39}" type="presParOf" srcId="{A4ED7596-7EA4-4817-9196-9C70742B78C6}" destId="{8F8866AE-6937-40F1-8260-538B40426697}" srcOrd="0" destOrd="0" presId="urn:microsoft.com/office/officeart/2018/2/layout/IconCircleList"/>
    <dgm:cxn modelId="{EFA60873-1EAE-4687-9638-FF9D9FBFC8DD}" type="presParOf" srcId="{A4ED7596-7EA4-4817-9196-9C70742B78C6}" destId="{0094E767-28A2-4040-BE54-6E232814AD3E}" srcOrd="1" destOrd="0" presId="urn:microsoft.com/office/officeart/2018/2/layout/IconCircleList"/>
    <dgm:cxn modelId="{A924116C-5900-4DAC-85C4-3A5A881734F6}" type="presParOf" srcId="{A4ED7596-7EA4-4817-9196-9C70742B78C6}" destId="{6556608A-E9A0-4BCA-B045-F03CC4556D3D}" srcOrd="2" destOrd="0" presId="urn:microsoft.com/office/officeart/2018/2/layout/IconCircleList"/>
    <dgm:cxn modelId="{F36FB14B-38EF-4F58-8829-BC2EB874D6AB}" type="presParOf" srcId="{A4ED7596-7EA4-4817-9196-9C70742B78C6}" destId="{58EFABA2-2D7A-426D-A2FE-A04DC42F67EE}" srcOrd="3" destOrd="0" presId="urn:microsoft.com/office/officeart/2018/2/layout/IconCircleList"/>
    <dgm:cxn modelId="{1C31E708-8D6E-4B10-8B89-F21A9FCF6A31}" type="presParOf" srcId="{352D1CD5-FCFC-416A-8AC2-3ED2904FD58C}" destId="{38BF533E-E069-4E65-B8A1-91C9BFAD30AC}" srcOrd="1" destOrd="0" presId="urn:microsoft.com/office/officeart/2018/2/layout/IconCircleList"/>
    <dgm:cxn modelId="{7CF2E1A4-4D63-4326-966C-2D4EC4F9580E}" type="presParOf" srcId="{352D1CD5-FCFC-416A-8AC2-3ED2904FD58C}" destId="{F8452E39-2A02-4A60-8472-DA58750FC297}" srcOrd="2" destOrd="0" presId="urn:microsoft.com/office/officeart/2018/2/layout/IconCircleList"/>
    <dgm:cxn modelId="{B213E696-14B4-423C-AF73-018375111FD3}" type="presParOf" srcId="{F8452E39-2A02-4A60-8472-DA58750FC297}" destId="{8A6A658B-4000-4ABE-908C-7B698D31BD1B}" srcOrd="0" destOrd="0" presId="urn:microsoft.com/office/officeart/2018/2/layout/IconCircleList"/>
    <dgm:cxn modelId="{EA468D60-BDED-42FE-901B-ABF507038620}" type="presParOf" srcId="{F8452E39-2A02-4A60-8472-DA58750FC297}" destId="{3BCFC257-481D-411C-B6FD-14A06D9E60EF}" srcOrd="1" destOrd="0" presId="urn:microsoft.com/office/officeart/2018/2/layout/IconCircleList"/>
    <dgm:cxn modelId="{21A6A0EB-B78F-4C44-9D38-E35E0983A783}" type="presParOf" srcId="{F8452E39-2A02-4A60-8472-DA58750FC297}" destId="{3B24C99D-FE92-40F7-A87F-71C14AF10D6D}" srcOrd="2" destOrd="0" presId="urn:microsoft.com/office/officeart/2018/2/layout/IconCircleList"/>
    <dgm:cxn modelId="{B4A989AA-2309-4B86-AB22-F80501E8A1D9}" type="presParOf" srcId="{F8452E39-2A02-4A60-8472-DA58750FC297}" destId="{606487C6-E8E1-43AE-A863-BFE75461F577}" srcOrd="3" destOrd="0" presId="urn:microsoft.com/office/officeart/2018/2/layout/IconCircleList"/>
    <dgm:cxn modelId="{6A39ED89-6BE4-4176-BDF6-D83CD58E20CB}" type="presParOf" srcId="{352D1CD5-FCFC-416A-8AC2-3ED2904FD58C}" destId="{F4512B0C-DE77-4BEC-B5DA-4C619B6DB0AB}" srcOrd="3" destOrd="0" presId="urn:microsoft.com/office/officeart/2018/2/layout/IconCircleList"/>
    <dgm:cxn modelId="{4B9E564C-B0C1-40F5-B45F-A94C9B347C22}" type="presParOf" srcId="{352D1CD5-FCFC-416A-8AC2-3ED2904FD58C}" destId="{A3EDB7C5-A6D2-42F0-B61D-2B49DB0E8B25}" srcOrd="4" destOrd="0" presId="urn:microsoft.com/office/officeart/2018/2/layout/IconCircleList"/>
    <dgm:cxn modelId="{6F80973F-0166-46E4-8F3A-73DC2EC3DA53}" type="presParOf" srcId="{A3EDB7C5-A6D2-42F0-B61D-2B49DB0E8B25}" destId="{0808F189-C5EE-409C-862A-C9BB3C3A30A5}" srcOrd="0" destOrd="0" presId="urn:microsoft.com/office/officeart/2018/2/layout/IconCircleList"/>
    <dgm:cxn modelId="{DDC288BA-199B-453A-923F-C6CB90636D27}" type="presParOf" srcId="{A3EDB7C5-A6D2-42F0-B61D-2B49DB0E8B25}" destId="{94238250-50FE-4610-92E1-2E6D5B2CED2C}" srcOrd="1" destOrd="0" presId="urn:microsoft.com/office/officeart/2018/2/layout/IconCircleList"/>
    <dgm:cxn modelId="{B059179D-AB8A-4EAB-8730-919CC14EAA7B}" type="presParOf" srcId="{A3EDB7C5-A6D2-42F0-B61D-2B49DB0E8B25}" destId="{6EDE5E71-1A21-4717-9911-E654EB65E752}" srcOrd="2" destOrd="0" presId="urn:microsoft.com/office/officeart/2018/2/layout/IconCircleList"/>
    <dgm:cxn modelId="{831E03DA-3E9C-485A-935D-248B13C27026}" type="presParOf" srcId="{A3EDB7C5-A6D2-42F0-B61D-2B49DB0E8B25}" destId="{0B34E380-5878-409B-B89F-78C9ED6F2CC9}" srcOrd="3" destOrd="0" presId="urn:microsoft.com/office/officeart/2018/2/layout/IconCircleList"/>
    <dgm:cxn modelId="{9EE43A48-407C-4982-9CB9-9DD10050C65E}" type="presParOf" srcId="{352D1CD5-FCFC-416A-8AC2-3ED2904FD58C}" destId="{EEAB8136-C34D-49A1-89D5-071F9FDEC945}" srcOrd="5" destOrd="0" presId="urn:microsoft.com/office/officeart/2018/2/layout/IconCircleList"/>
    <dgm:cxn modelId="{5B77F21B-1509-479F-80A1-FA09CE19D931}" type="presParOf" srcId="{352D1CD5-FCFC-416A-8AC2-3ED2904FD58C}" destId="{A57C82B0-B738-47DD-8FDD-8F86CD4EDE23}" srcOrd="6" destOrd="0" presId="urn:microsoft.com/office/officeart/2018/2/layout/IconCircleList"/>
    <dgm:cxn modelId="{0A68F4A6-E83F-40E9-A85D-E9DFD5C20184}" type="presParOf" srcId="{A57C82B0-B738-47DD-8FDD-8F86CD4EDE23}" destId="{6C8E961B-D966-4ECC-BBAB-5753AAF79332}" srcOrd="0" destOrd="0" presId="urn:microsoft.com/office/officeart/2018/2/layout/IconCircleList"/>
    <dgm:cxn modelId="{3FDE411C-E476-4D71-BFE3-0B7C89F263A9}" type="presParOf" srcId="{A57C82B0-B738-47DD-8FDD-8F86CD4EDE23}" destId="{BDFF2FC5-EC50-40D1-8B5D-92A96B1EAF1A}" srcOrd="1" destOrd="0" presId="urn:microsoft.com/office/officeart/2018/2/layout/IconCircleList"/>
    <dgm:cxn modelId="{134BBB38-D38D-4687-8863-DCB8B7C77AFE}" type="presParOf" srcId="{A57C82B0-B738-47DD-8FDD-8F86CD4EDE23}" destId="{3165C6DC-2A3D-44DA-953B-C883D97E26D4}" srcOrd="2" destOrd="0" presId="urn:microsoft.com/office/officeart/2018/2/layout/IconCircleList"/>
    <dgm:cxn modelId="{39564FED-CE4E-49EE-9BB0-F085C4FB929D}" type="presParOf" srcId="{A57C82B0-B738-47DD-8FDD-8F86CD4EDE23}" destId="{CA973FEA-823A-4168-86BA-ABCD45F364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69E23-8CAC-4D2B-8C62-83155A27A734}">
      <dsp:nvSpPr>
        <dsp:cNvPr id="0" name=""/>
        <dsp:cNvSpPr/>
      </dsp:nvSpPr>
      <dsp:spPr>
        <a:xfrm>
          <a:off x="2341440" y="19343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52208-A844-46D3-9F9F-9AA6EA2C15D3}">
      <dsp:nvSpPr>
        <dsp:cNvPr id="0" name=""/>
        <dsp:cNvSpPr/>
      </dsp:nvSpPr>
      <dsp:spPr>
        <a:xfrm>
          <a:off x="2699753" y="37765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DA37-7D46-4084-841D-4F78F84C7DEF}">
      <dsp:nvSpPr>
        <dsp:cNvPr id="0" name=""/>
        <dsp:cNvSpPr/>
      </dsp:nvSpPr>
      <dsp:spPr>
        <a:xfrm>
          <a:off x="1803972" y="222434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Measuring temperature </a:t>
          </a:r>
        </a:p>
      </dsp:txBody>
      <dsp:txXfrm>
        <a:off x="1803972" y="2224343"/>
        <a:ext cx="2756250" cy="720000"/>
      </dsp:txXfrm>
    </dsp:sp>
    <dsp:sp modelId="{99347BD1-7249-4B60-82F7-4A56F4B24D5E}">
      <dsp:nvSpPr>
        <dsp:cNvPr id="0" name=""/>
        <dsp:cNvSpPr/>
      </dsp:nvSpPr>
      <dsp:spPr>
        <a:xfrm>
          <a:off x="5580034" y="19343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F69A1-8D15-4B89-B691-8434BE3E5B6A}">
      <dsp:nvSpPr>
        <dsp:cNvPr id="0" name=""/>
        <dsp:cNvSpPr/>
      </dsp:nvSpPr>
      <dsp:spPr>
        <a:xfrm>
          <a:off x="5938347" y="377656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FA55-E7C7-45FB-A08C-794ED9A6C94C}">
      <dsp:nvSpPr>
        <dsp:cNvPr id="0" name=""/>
        <dsp:cNvSpPr/>
      </dsp:nvSpPr>
      <dsp:spPr>
        <a:xfrm>
          <a:off x="5042565" y="222434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Measuring humidity</a:t>
          </a:r>
        </a:p>
      </dsp:txBody>
      <dsp:txXfrm>
        <a:off x="5042565" y="2224343"/>
        <a:ext cx="27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866AE-6937-40F1-8260-538B40426697}">
      <dsp:nvSpPr>
        <dsp:cNvPr id="0" name=""/>
        <dsp:cNvSpPr/>
      </dsp:nvSpPr>
      <dsp:spPr>
        <a:xfrm>
          <a:off x="303546" y="39010"/>
          <a:ext cx="1190919" cy="11909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4E767-28A2-4040-BE54-6E232814AD3E}">
      <dsp:nvSpPr>
        <dsp:cNvPr id="0" name=""/>
        <dsp:cNvSpPr/>
      </dsp:nvSpPr>
      <dsp:spPr>
        <a:xfrm>
          <a:off x="553639" y="289103"/>
          <a:ext cx="690733" cy="690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FABA2-2D7A-426D-A2FE-A04DC42F67EE}">
      <dsp:nvSpPr>
        <dsp:cNvPr id="0" name=""/>
        <dsp:cNvSpPr/>
      </dsp:nvSpPr>
      <dsp:spPr>
        <a:xfrm>
          <a:off x="1749662" y="39010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used in file management: paper products are extremely sensitive to temperature and humidity</a:t>
          </a:r>
          <a:endParaRPr lang="en-US" sz="1600" kern="1200"/>
        </a:p>
      </dsp:txBody>
      <dsp:txXfrm>
        <a:off x="1749662" y="39010"/>
        <a:ext cx="2807167" cy="1190919"/>
      </dsp:txXfrm>
    </dsp:sp>
    <dsp:sp modelId="{8A6A658B-4000-4ABE-908C-7B698D31BD1B}">
      <dsp:nvSpPr>
        <dsp:cNvPr id="0" name=""/>
        <dsp:cNvSpPr/>
      </dsp:nvSpPr>
      <dsp:spPr>
        <a:xfrm>
          <a:off x="5045957" y="39010"/>
          <a:ext cx="1190919" cy="11909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FC257-481D-411C-B6FD-14A06D9E60EF}">
      <dsp:nvSpPr>
        <dsp:cNvPr id="0" name=""/>
        <dsp:cNvSpPr/>
      </dsp:nvSpPr>
      <dsp:spPr>
        <a:xfrm>
          <a:off x="5296050" y="289103"/>
          <a:ext cx="690733" cy="690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487C6-E8E1-43AE-A863-BFE75461F577}">
      <dsp:nvSpPr>
        <dsp:cNvPr id="0" name=""/>
        <dsp:cNvSpPr/>
      </dsp:nvSpPr>
      <dsp:spPr>
        <a:xfrm>
          <a:off x="6492074" y="39010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are used in greenhouses: the growth of plants has extremely strict requirements on temperature and humidity.</a:t>
          </a:r>
          <a:endParaRPr lang="en-US" sz="1600" kern="1200"/>
        </a:p>
      </dsp:txBody>
      <dsp:txXfrm>
        <a:off x="6492074" y="39010"/>
        <a:ext cx="2807167" cy="1190919"/>
      </dsp:txXfrm>
    </dsp:sp>
    <dsp:sp modelId="{0808F189-C5EE-409C-862A-C9BB3C3A30A5}">
      <dsp:nvSpPr>
        <dsp:cNvPr id="0" name=""/>
        <dsp:cNvSpPr/>
      </dsp:nvSpPr>
      <dsp:spPr>
        <a:xfrm>
          <a:off x="303546" y="1733756"/>
          <a:ext cx="1190919" cy="11909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38250-50FE-4610-92E1-2E6D5B2CED2C}">
      <dsp:nvSpPr>
        <dsp:cNvPr id="0" name=""/>
        <dsp:cNvSpPr/>
      </dsp:nvSpPr>
      <dsp:spPr>
        <a:xfrm>
          <a:off x="553639" y="1983850"/>
          <a:ext cx="690733" cy="690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4E380-5878-409B-B89F-78C9ED6F2CC9}">
      <dsp:nvSpPr>
        <dsp:cNvPr id="0" name=""/>
        <dsp:cNvSpPr/>
      </dsp:nvSpPr>
      <dsp:spPr>
        <a:xfrm>
          <a:off x="1749662" y="1733756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used in  computer room monitoring.</a:t>
          </a:r>
          <a:endParaRPr lang="en-US" sz="1600" kern="1200"/>
        </a:p>
      </dsp:txBody>
      <dsp:txXfrm>
        <a:off x="1749662" y="1733756"/>
        <a:ext cx="2807167" cy="1190919"/>
      </dsp:txXfrm>
    </dsp:sp>
    <dsp:sp modelId="{6C8E961B-D966-4ECC-BBAB-5753AAF79332}">
      <dsp:nvSpPr>
        <dsp:cNvPr id="0" name=""/>
        <dsp:cNvSpPr/>
      </dsp:nvSpPr>
      <dsp:spPr>
        <a:xfrm>
          <a:off x="5045957" y="1733756"/>
          <a:ext cx="1190919" cy="11909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F2FC5-EC50-40D1-8B5D-92A96B1EAF1A}">
      <dsp:nvSpPr>
        <dsp:cNvPr id="0" name=""/>
        <dsp:cNvSpPr/>
      </dsp:nvSpPr>
      <dsp:spPr>
        <a:xfrm>
          <a:off x="5296050" y="1983850"/>
          <a:ext cx="690733" cy="690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73FEA-823A-4168-86BA-ABCD45F36435}">
      <dsp:nvSpPr>
        <dsp:cNvPr id="0" name=""/>
        <dsp:cNvSpPr/>
      </dsp:nvSpPr>
      <dsp:spPr>
        <a:xfrm>
          <a:off x="6492074" y="1733756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Are used in the field of medicine</a:t>
          </a:r>
        </a:p>
      </dsp:txBody>
      <dsp:txXfrm>
        <a:off x="6492074" y="1733756"/>
        <a:ext cx="2807167" cy="1190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69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00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13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11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5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13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7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55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21F5-5853-47CA-BEF7-183C440D8C1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4A1686-E231-4AE3-82FC-E2FE797B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quip.com/blog/temperature-and-humidity-sensors-an-ultimate/" TargetMode="External"/><Relationship Id="rId2" Type="http://schemas.openxmlformats.org/officeDocument/2006/relationships/hyperlink" Target="https://www.researchgate.net/publication/336231656_IoT_based_Temperature_and_Humidity_Controlling_using_Arduino_and_Raspberry_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airsensors.com/application-of-temperature-and-humidity-sensor-in-medical/" TargetMode="External"/><Relationship Id="rId5" Type="http://schemas.openxmlformats.org/officeDocument/2006/relationships/hyperlink" Target="https://cdsentec.com/6-applications-of-temperature-humidity-sensor/" TargetMode="External"/><Relationship Id="rId4" Type="http://schemas.openxmlformats.org/officeDocument/2006/relationships/hyperlink" Target="https://randomnerdtutorials.com/esp32-dht11-dht22-temperature-humidity-web-server-arduino-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1564-3D0D-5291-2883-E12852668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100"/>
              <a:t>Sensing Temperature and Humidity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2E38-0C56-C30F-8F18-A520D150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2" y="3531204"/>
            <a:ext cx="2823919" cy="1610643"/>
          </a:xfrm>
        </p:spPr>
        <p:txBody>
          <a:bodyPr>
            <a:normAutofit/>
          </a:bodyPr>
          <a:lstStyle/>
          <a:p>
            <a:r>
              <a:rPr lang="en-US" sz="1600"/>
              <a:t>By Sharukh Shaik</a:t>
            </a:r>
          </a:p>
        </p:txBody>
      </p:sp>
      <p:pic>
        <p:nvPicPr>
          <p:cNvPr id="16" name="Picture 4" descr="Manometer beer equipment">
            <a:extLst>
              <a:ext uri="{FF2B5EF4-FFF2-40B4-BE49-F238E27FC236}">
                <a16:creationId xmlns:a16="http://schemas.microsoft.com/office/drawing/2014/main" id="{8BA0393B-DE70-9D03-ECED-C83E745B5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5" r="-2" b="4770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B690-11B6-F588-6274-EBFF5E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Purpose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96F0E8B-C4CF-F2D6-D2F8-D6EBA7D91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94095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5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F4CA-C1B6-E8A6-1138-B6684BF2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D27610-EF6B-5E45-D05F-A340722B2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154311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2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2963-1B9A-FFB8-2AD9-9EC885CF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1A74-90DB-38E0-08C6-BA64893D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 11 Sensor</a:t>
            </a:r>
          </a:p>
          <a:p>
            <a:r>
              <a:rPr lang="en-US" dirty="0"/>
              <a:t>ESP32 </a:t>
            </a:r>
          </a:p>
          <a:p>
            <a:r>
              <a:rPr lang="en-US" dirty="0" err="1"/>
              <a:t>Mosquitto</a:t>
            </a:r>
            <a:endParaRPr lang="en-US" dirty="0"/>
          </a:p>
          <a:p>
            <a:r>
              <a:rPr lang="en-US" dirty="0"/>
              <a:t>Node-Red</a:t>
            </a:r>
          </a:p>
          <a:p>
            <a:r>
              <a:rPr lang="en-US" dirty="0"/>
              <a:t>Node Red Dashboard</a:t>
            </a:r>
          </a:p>
        </p:txBody>
      </p:sp>
      <p:pic>
        <p:nvPicPr>
          <p:cNvPr id="8" name="Video 7">
            <a:hlinkClick r:id="" action="ppaction://media"/>
            <a:extLst>
              <a:ext uri="{FF2B5EF4-FFF2-40B4-BE49-F238E27FC236}">
                <a16:creationId xmlns:a16="http://schemas.microsoft.com/office/drawing/2014/main" id="{BB87BBE4-6BC5-5A6B-31E6-FF6CA74B41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2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4"/>
    </mc:Choice>
    <mc:Fallback>
      <p:transition spd="slow" advTm="1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DEFE8-2C27-87F3-063C-C78B3D71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Circuit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A0D4D-1D34-F401-9E78-8DDB3C9C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543" y="1116345"/>
            <a:ext cx="3276580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9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"/>
    </mc:Choice>
    <mc:Fallback>
      <p:transition spd="slow" advTm="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9E2CF-82BD-DE74-07D7-E27AD30D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Architecture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45EEAB-7A42-D935-BB80-6F3659A13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0270" y="2171769"/>
            <a:ext cx="8557344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7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"/>
    </mc:Choice>
    <mc:Fallback>
      <p:transition spd="slow" advTm="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04A8-2CDD-89CF-5E5B-2FFC3833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ED72-9664-92D1-B508-C3474748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https://www.researchgate.net/publication/336231656_IoT_based_Temperature_and_Humidity_Controlling_using_Arduino_and_Raspberry_Pi</a:t>
            </a:r>
            <a:endParaRPr lang="en-US" dirty="0"/>
          </a:p>
          <a:p>
            <a:r>
              <a:rPr lang="en-US" dirty="0">
                <a:hlinkClick r:id="rId3"/>
              </a:rPr>
              <a:t>https://www.linquip.com/blog/temperature-and-humidity-sensors-an-ultimate/</a:t>
            </a:r>
            <a:endParaRPr lang="en-US" dirty="0"/>
          </a:p>
          <a:p>
            <a:r>
              <a:rPr lang="en-US" dirty="0">
                <a:hlinkClick r:id="rId4"/>
              </a:rPr>
              <a:t>https://randomnerdtutorials.com/esp32-dht11-dht22-temperature-humidity-web-server-arduino-ide/</a:t>
            </a:r>
            <a:endParaRPr lang="en-US" dirty="0"/>
          </a:p>
          <a:p>
            <a:r>
              <a:rPr lang="en-US" dirty="0">
                <a:hlinkClick r:id="rId5"/>
              </a:rPr>
              <a:t>https://cdsentec.com/6-applications-of-temperature-humidity-sensor/</a:t>
            </a:r>
            <a:endParaRPr lang="en-US" dirty="0"/>
          </a:p>
          <a:p>
            <a:r>
              <a:rPr lang="en-US" dirty="0">
                <a:hlinkClick r:id="rId6"/>
              </a:rPr>
              <a:t>https://asairsensors.com/application-of-temperature-and-humidity-sensor-in-medical/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548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2491</TotalTime>
  <Words>140</Words>
  <Application>Microsoft Office PowerPoint</Application>
  <PresentationFormat>Widescreen</PresentationFormat>
  <Paragraphs>25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Gallery</vt:lpstr>
      <vt:lpstr>Sensing Temperature and Humidity</vt:lpstr>
      <vt:lpstr>Purpose</vt:lpstr>
      <vt:lpstr>Applications</vt:lpstr>
      <vt:lpstr>Components</vt:lpstr>
      <vt:lpstr>Circuit</vt:lpstr>
      <vt:lpstr>Architecture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Temperature and Humidity</dc:title>
  <dc:creator>Sharukh Shaik</dc:creator>
  <cp:lastModifiedBy>Sharukh Shaik</cp:lastModifiedBy>
  <cp:revision>3</cp:revision>
  <dcterms:created xsi:type="dcterms:W3CDTF">2022-12-08T04:59:22Z</dcterms:created>
  <dcterms:modified xsi:type="dcterms:W3CDTF">2022-12-09T22:30:29Z</dcterms:modified>
</cp:coreProperties>
</file>