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1" d="100"/>
          <a:sy n="61" d="100"/>
        </p:scale>
        <p:origin x="844" y="28"/>
      </p:cViewPr>
      <p:guideLst>
        <p:guide orient="horz" pos="2341"/>
        <p:guide pos="3659"/>
      </p:guideLst>
    </p:cSldViewPr>
  </p:slideViewPr>
  <p:outlineViewPr>
    <p:cViewPr>
      <p:scale>
        <a:sx n="33" d="100"/>
        <a:sy n="33" d="100"/>
      </p:scale>
      <p:origin x="0" y="0"/>
    </p:cViewPr>
  </p:outlineViewPr>
  <p:notesTextViewPr>
    <p:cViewPr>
      <p:scale>
        <a:sx n="3" d="2"/>
        <a:sy n="3" d="2"/>
      </p:scale>
      <p:origin x="0" y="-176"/>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03/11/2022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03/11/2022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1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8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36"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5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7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24"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60"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84"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08"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32"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11/3/2022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088"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8"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hyperlink" Target="https://github.com/SHAIKSHEERI/Assignments.git"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capgemini-my.sharepoint.com/:v:/r/personal/sheerin_shaik_capgemini_com/Documents/shaik%20sheerin%20case%20study%20video.mp4?csf=1&amp;web=1&amp;e=DqpZqt"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905" y="2995612"/>
            <a:ext cx="4008437" cy="3621087"/>
          </a:xfrm>
        </p:spPr>
        <p:txBody>
          <a:bodyPr/>
          <a:lstStyle/>
          <a:p>
            <a:pPr eaLnBrk="1" hangingPunct="1">
              <a:lnSpc>
                <a:spcPct val="114000"/>
              </a:lnSpc>
            </a:pPr>
            <a:r>
              <a:rPr lang="en-US" altLang="en-US" b="1" dirty="0"/>
              <a:t>Online hotel management system Application</a:t>
            </a:r>
          </a:p>
          <a:p>
            <a:pPr eaLnBrk="1" hangingPunct="1">
              <a:lnSpc>
                <a:spcPct val="114000"/>
              </a:lnSpc>
            </a:pPr>
            <a:r>
              <a:rPr lang="en-IN" altLang="en-US" dirty="0"/>
              <a:t>Completed end to end case study of Online hotel management system Application along with JWT authentication, Swagger and payment testing using Braintree in MERN Stack.</a:t>
            </a:r>
            <a:r>
              <a:rPr lang="en-US" altLang="en-US" dirty="0"/>
              <a:t> Material-UI and React Bootstrap used for user interface.</a:t>
            </a:r>
            <a:endParaRPr lang="en-US" altLang="nl-NL" b="1" dirty="0"/>
          </a:p>
          <a:p>
            <a:pPr eaLnBrk="1" hangingPunct="1">
              <a:lnSpc>
                <a:spcPct val="114000"/>
              </a:lnSpc>
            </a:pPr>
            <a:r>
              <a:rPr lang="en-IN" altLang="nl-NL" b="1" dirty="0"/>
              <a:t>Online Hotel booking Application</a:t>
            </a:r>
            <a:endParaRPr lang="en-US" altLang="nl-NL" b="1" dirty="0"/>
          </a:p>
          <a:p>
            <a:pPr eaLnBrk="1" hangingPunct="1">
              <a:lnSpc>
                <a:spcPct val="114000"/>
              </a:lnSpc>
            </a:pPr>
            <a:r>
              <a:rPr lang="en-IN" altLang="en-US" dirty="0"/>
              <a:t>Developed Online Hotel booking Application Using spring microservices and </a:t>
            </a:r>
            <a:r>
              <a:rPr lang="en-IN" altLang="en-US" dirty="0" err="1"/>
              <a:t>Reactjs</a:t>
            </a:r>
            <a:r>
              <a:rPr lang="en-IN" altLang="en-US" dirty="0"/>
              <a:t> with MongoDB as database in agile methodology of software development model.</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28082" y="714332"/>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51249" y="1330895"/>
            <a:ext cx="2373313" cy="308200"/>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6600" y="1562544"/>
            <a:ext cx="2590799" cy="268859"/>
          </a:xfrm>
        </p:spPr>
        <p:txBody>
          <a:bodyPr/>
          <a:lstStyle/>
          <a:p>
            <a:pPr eaLnBrk="1" hangingPunct="1"/>
            <a:r>
              <a:rPr lang="nl-NL" altLang="nl-NL" dirty="0"/>
              <a:t>SHEERIN.SHAIK@CAPGEMINI.COM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57562" y="1831403"/>
            <a:ext cx="2373314" cy="268859"/>
          </a:xfrm>
        </p:spPr>
        <p:txBody>
          <a:bodyPr/>
          <a:lstStyle/>
          <a:p>
            <a:pPr eaLnBrk="1" hangingPunct="1"/>
            <a:r>
              <a:rPr lang="nl-NL" altLang="nl-NL" dirty="0"/>
              <a:t>+91 9030668586</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altLang="en-US" sz="1050" dirty="0"/>
              <a:t>MERN (Mongo, React, Express and Node) developer</a:t>
            </a:r>
          </a:p>
          <a:p>
            <a:pPr marL="171450" indent="-171450">
              <a:buFont typeface="Arial" panose="020B0604020202020204" pitchFamily="34" charset="0"/>
              <a:buChar char="•"/>
            </a:pPr>
            <a:r>
              <a:rPr lang="en-US" sz="1050" dirty="0"/>
              <a:t>Hands on experience in developing web pages using </a:t>
            </a:r>
            <a:r>
              <a:rPr lang="en-US" sz="1050" b="1" dirty="0"/>
              <a:t>HTML5, CSS3, Object Oriented Java script, ES6&amp;JSON, XML</a:t>
            </a:r>
            <a:r>
              <a:rPr lang="en-US" sz="1050" dirty="0"/>
              <a:t>. Good understanding of Document Object Model (DOM) and DOM Functions.</a:t>
            </a:r>
          </a:p>
          <a:p>
            <a:pPr marL="171450" indent="-171450">
              <a:buFont typeface="Arial" panose="020B0604020202020204" pitchFamily="34" charset="0"/>
              <a:buChar char="•"/>
            </a:pPr>
            <a:r>
              <a:rPr lang="en-IN" sz="1050" dirty="0"/>
              <a:t>Practical understanding of </a:t>
            </a:r>
            <a:r>
              <a:rPr lang="en-IN" sz="1050" b="1" dirty="0"/>
              <a:t>advanced Java script</a:t>
            </a:r>
            <a:r>
              <a:rPr lang="en-IN" sz="1050" dirty="0"/>
              <a:t> concepts, such as </a:t>
            </a:r>
            <a:r>
              <a:rPr lang="en-IN" sz="1050" b="1" dirty="0"/>
              <a:t>Prototype</a:t>
            </a:r>
            <a:r>
              <a:rPr lang="en-IN" sz="1050" dirty="0"/>
              <a:t>, Closure, Scope Chain and </a:t>
            </a:r>
            <a:r>
              <a:rPr lang="en-IN" sz="1050" b="1" dirty="0"/>
              <a:t>Promise</a:t>
            </a:r>
            <a:r>
              <a:rPr lang="en-IN" sz="1050" dirty="0"/>
              <a:t>.</a:t>
            </a:r>
            <a:endParaRPr lang="en-US" sz="1050" dirty="0"/>
          </a:p>
          <a:p>
            <a:pPr marL="171450" indent="-171450">
              <a:buFont typeface="Arial" panose="020B0604020202020204" pitchFamily="34" charset="0"/>
              <a:buChar char="•"/>
            </a:pPr>
            <a:r>
              <a:rPr lang="en-US" altLang="en-US" sz="1050" dirty="0"/>
              <a:t>Proficient </a:t>
            </a:r>
            <a:r>
              <a:rPr lang="en-US" altLang="en-US" sz="1050" b="1" dirty="0"/>
              <a:t>React developer</a:t>
            </a:r>
            <a:r>
              <a:rPr lang="en-US" altLang="en-US" sz="1050" dirty="0"/>
              <a:t> with working knowledge on </a:t>
            </a:r>
            <a:r>
              <a:rPr lang="en-US" altLang="en-US" sz="1050" b="1" dirty="0"/>
              <a:t>ReactJS</a:t>
            </a:r>
            <a:r>
              <a:rPr lang="en-US" altLang="en-US" sz="1050" dirty="0"/>
              <a:t>(redux).</a:t>
            </a:r>
          </a:p>
          <a:p>
            <a:pPr marL="171450" indent="-171450">
              <a:buFont typeface="Arial" panose="020B0604020202020204" pitchFamily="34" charset="0"/>
              <a:buChar char="•"/>
            </a:pPr>
            <a:r>
              <a:rPr lang="en-US" altLang="en-US" sz="1050" b="1" dirty="0"/>
              <a:t>Java Microservice</a:t>
            </a:r>
            <a:r>
              <a:rPr lang="en-US" altLang="en-US" sz="1050" dirty="0"/>
              <a:t> Development knowledge using </a:t>
            </a:r>
            <a:r>
              <a:rPr lang="en-US" altLang="en-US" sz="1050" b="1" dirty="0"/>
              <a:t>Spring boot and spring cloud</a:t>
            </a:r>
            <a:r>
              <a:rPr lang="en-US" altLang="en-US" sz="1050" dirty="0"/>
              <a:t> framework on an intermediate level.</a:t>
            </a:r>
          </a:p>
          <a:p>
            <a:pPr marL="171450" indent="-171450">
              <a:buFont typeface="Arial" panose="020B0604020202020204" pitchFamily="34" charset="0"/>
              <a:buChar char="•"/>
            </a:pPr>
            <a:r>
              <a:rPr lang="en-US" altLang="nl-NL" sz="1050" dirty="0"/>
              <a:t>Implemented </a:t>
            </a:r>
            <a:r>
              <a:rPr lang="en-US" altLang="nl-NL" sz="1050" b="1" dirty="0"/>
              <a:t>Nodejs</a:t>
            </a:r>
            <a:r>
              <a:rPr lang="en-US" altLang="nl-NL" sz="1050" dirty="0"/>
              <a:t> and </a:t>
            </a:r>
            <a:r>
              <a:rPr lang="en-US" altLang="nl-NL" sz="1050" b="1" dirty="0" err="1"/>
              <a:t>ExpressJs</a:t>
            </a:r>
            <a:r>
              <a:rPr lang="en-US" altLang="nl-NL" sz="1050" dirty="0"/>
              <a:t> in case study and upskilling his knowledge continuously.</a:t>
            </a:r>
          </a:p>
          <a:p>
            <a:pPr marL="171450" indent="-171450">
              <a:buFont typeface="Arial" panose="020B0604020202020204" pitchFamily="34" charset="0"/>
              <a:buChar char="•"/>
            </a:pPr>
            <a:r>
              <a:rPr lang="en-US" altLang="nl-NL" sz="1050" dirty="0"/>
              <a:t>Experienced in practicing </a:t>
            </a:r>
            <a:r>
              <a:rPr lang="en-US" altLang="nl-NL" sz="1050" b="1" dirty="0"/>
              <a:t>TDD based development </a:t>
            </a:r>
            <a:r>
              <a:rPr lang="en-US" altLang="nl-NL" sz="1050" dirty="0"/>
              <a:t>using tools like </a:t>
            </a:r>
            <a:r>
              <a:rPr lang="en-US" altLang="nl-NL" sz="1050" b="1" dirty="0"/>
              <a:t>Mockito, Junit </a:t>
            </a:r>
            <a:r>
              <a:rPr lang="en-US" altLang="nl-NL" sz="1050" dirty="0"/>
              <a:t>and ensuring quality</a:t>
            </a:r>
            <a:endParaRPr lang="en-US" altLang="nl-NL" sz="90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28082" y="228600"/>
            <a:ext cx="6180136" cy="354763"/>
          </a:xfrm>
        </p:spPr>
        <p:txBody>
          <a:bodyPr/>
          <a:lstStyle/>
          <a:p>
            <a:r>
              <a:rPr lang="en-IN" altLang="en-US" dirty="0"/>
              <a:t>Shaik </a:t>
            </a:r>
            <a:r>
              <a:rPr lang="en-IN" altLang="en-US" dirty="0" err="1"/>
              <a:t>sheerin</a:t>
            </a:r>
            <a:endParaRPr lang="en-IN" altLang="en-US" dirty="0"/>
          </a:p>
          <a:p>
            <a:endParaRPr lang="en-IN" altLang="en-US" dirty="0"/>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32500" y="6363493"/>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40911" y="6485731"/>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5"/>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24709" y="6363493"/>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144614" y="1989138"/>
            <a:ext cx="2311623" cy="175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Technology</a:t>
            </a:r>
          </a:p>
          <a:p>
            <a:pPr lvl="0">
              <a:lnSpc>
                <a:spcPct val="114000"/>
              </a:lnSpc>
              <a:defRPr/>
            </a:pPr>
            <a:r>
              <a:rPr lang="en-US" altLang="nl-NL" sz="1000" dirty="0">
                <a:solidFill>
                  <a:prstClr val="black"/>
                </a:solidFill>
                <a:latin typeface="Verdana" panose="020B0604030504040204" pitchFamily="34" charset="0"/>
              </a:rPr>
              <a:t>Computer Science : 2015 - 2019</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graphicFrame>
        <p:nvGraphicFramePr>
          <p:cNvPr id="20" name="Table 3">
            <a:extLst>
              <a:ext uri="{FF2B5EF4-FFF2-40B4-BE49-F238E27FC236}">
                <a16:creationId xmlns:a16="http://schemas.microsoft.com/office/drawing/2014/main" id="{80049075-693B-40D3-9723-5548C3C06407}"/>
              </a:ext>
            </a:extLst>
          </p:cNvPr>
          <p:cNvGraphicFramePr>
            <a:graphicFrameLocks noGrp="1"/>
          </p:cNvGraphicFramePr>
          <p:nvPr>
            <p:extLst>
              <p:ext uri="{D42A27DB-BD31-4B8C-83A1-F6EECF244321}">
                <p14:modId xmlns:p14="http://schemas.microsoft.com/office/powerpoint/2010/main" val="536623664"/>
              </p:ext>
            </p:extLst>
          </p:nvPr>
        </p:nvGraphicFramePr>
        <p:xfrm>
          <a:off x="9229515" y="1181526"/>
          <a:ext cx="2888484" cy="5631936"/>
        </p:xfrm>
        <a:graphic>
          <a:graphicData uri="http://schemas.openxmlformats.org/drawingml/2006/table">
            <a:tbl>
              <a:tblPr firstRow="1" bandRow="1">
                <a:tableStyleId>{0E3FDE45-AF77-4B5C-9715-49D594BDF05E}</a:tableStyleId>
              </a:tblPr>
              <a:tblGrid>
                <a:gridCol w="715480">
                  <a:extLst>
                    <a:ext uri="{9D8B030D-6E8A-4147-A177-3AD203B41FA5}">
                      <a16:colId xmlns:a16="http://schemas.microsoft.com/office/drawing/2014/main" val="3331298770"/>
                    </a:ext>
                  </a:extLst>
                </a:gridCol>
                <a:gridCol w="2173004">
                  <a:extLst>
                    <a:ext uri="{9D8B030D-6E8A-4147-A177-3AD203B41FA5}">
                      <a16:colId xmlns:a16="http://schemas.microsoft.com/office/drawing/2014/main" val="879084521"/>
                    </a:ext>
                  </a:extLst>
                </a:gridCol>
              </a:tblGrid>
              <a:tr h="468935">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564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939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68935">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615705">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6893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Feign Client,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45686">
                <a:tc>
                  <a:txBody>
                    <a:bodyPr/>
                    <a:lstStyle/>
                    <a:p>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ReactJs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Jasmin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4388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a:t>
                      </a:r>
                    </a:p>
                  </a:txBody>
                  <a:tcPr/>
                </a:tc>
                <a:extLst>
                  <a:ext uri="{0D108BD9-81ED-4DB2-BD59-A6C34878D82A}">
                    <a16:rowId xmlns:a16="http://schemas.microsoft.com/office/drawing/2014/main" val="3158575213"/>
                  </a:ext>
                </a:extLst>
              </a:tr>
              <a:tr h="46893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7475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6893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Devops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CI/CD, Jenkins configuration, Build Pipelines, notifications, quality gate understanding</a:t>
                      </a:r>
                    </a:p>
                  </a:txBody>
                  <a:tcPr/>
                </a:tc>
                <a:extLst>
                  <a:ext uri="{0D108BD9-81ED-4DB2-BD59-A6C34878D82A}">
                    <a16:rowId xmlns:a16="http://schemas.microsoft.com/office/drawing/2014/main" val="3653916308"/>
                  </a:ext>
                </a:extLst>
              </a:tr>
              <a:tr h="69099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pic>
        <p:nvPicPr>
          <p:cNvPr id="7" name="Picture Placeholder 6" descr="A person smiling for the camera&#10;&#10;Description automatically generated with medium confidence">
            <a:extLst>
              <a:ext uri="{FF2B5EF4-FFF2-40B4-BE49-F238E27FC236}">
                <a16:creationId xmlns:a16="http://schemas.microsoft.com/office/drawing/2014/main" id="{1B9E6724-2442-486E-9187-5283BF18D859}"/>
              </a:ext>
            </a:extLst>
          </p:cNvPr>
          <p:cNvPicPr>
            <a:picLocks noGrp="1" noChangeAspect="1"/>
          </p:cNvPicPr>
          <p:nvPr>
            <p:ph type="pic" sz="quarter" idx="46"/>
          </p:nvPr>
        </p:nvPicPr>
        <p:blipFill>
          <a:blip r:embed="rId8">
            <a:extLst>
              <a:ext uri="{28A0092B-C50C-407E-A947-70E740481C1C}">
                <a14:useLocalDpi xmlns:a14="http://schemas.microsoft.com/office/drawing/2010/main" val="0"/>
              </a:ext>
            </a:extLst>
          </a:blip>
          <a:srcRect t="15305" b="15305"/>
          <a:stretch>
            <a:fillRect/>
          </a:stretch>
        </p:blipFill>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2140</TotalTime>
  <Words>422</Words>
  <Application>Microsoft Office PowerPoint</Application>
  <PresentationFormat>Widescreen</PresentationFormat>
  <Paragraphs>63</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Shaik, Sheerin</cp:lastModifiedBy>
  <cp:revision>109</cp:revision>
  <dcterms:created xsi:type="dcterms:W3CDTF">2020-09-22T06:24:34Z</dcterms:created>
  <dcterms:modified xsi:type="dcterms:W3CDTF">2022-11-03T11:14:02Z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