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1" r:id="rId4"/>
  </p:sldMasterIdLst>
  <p:notesMasterIdLst>
    <p:notesMasterId r:id="rId45"/>
  </p:notesMasterIdLst>
  <p:sldIdLst>
    <p:sldId id="396" r:id="rId5"/>
    <p:sldId id="260" r:id="rId6"/>
    <p:sldId id="262" r:id="rId7"/>
    <p:sldId id="264" r:id="rId8"/>
    <p:sldId id="266" r:id="rId9"/>
    <p:sldId id="278" r:id="rId10"/>
    <p:sldId id="387" r:id="rId11"/>
    <p:sldId id="388" r:id="rId12"/>
    <p:sldId id="270" r:id="rId13"/>
    <p:sldId id="389" r:id="rId14"/>
    <p:sldId id="391" r:id="rId15"/>
    <p:sldId id="392" r:id="rId16"/>
    <p:sldId id="369" r:id="rId17"/>
    <p:sldId id="390" r:id="rId18"/>
    <p:sldId id="393" r:id="rId19"/>
    <p:sldId id="286" r:id="rId20"/>
    <p:sldId id="371" r:id="rId21"/>
    <p:sldId id="372" r:id="rId22"/>
    <p:sldId id="373" r:id="rId23"/>
    <p:sldId id="374" r:id="rId24"/>
    <p:sldId id="378" r:id="rId25"/>
    <p:sldId id="379" r:id="rId26"/>
    <p:sldId id="370" r:id="rId27"/>
    <p:sldId id="377" r:id="rId28"/>
    <p:sldId id="380" r:id="rId29"/>
    <p:sldId id="381" r:id="rId30"/>
    <p:sldId id="382" r:id="rId31"/>
    <p:sldId id="383" r:id="rId32"/>
    <p:sldId id="384" r:id="rId33"/>
    <p:sldId id="385" r:id="rId34"/>
    <p:sldId id="302" r:id="rId35"/>
    <p:sldId id="304" r:id="rId36"/>
    <p:sldId id="394" r:id="rId37"/>
    <p:sldId id="308" r:id="rId38"/>
    <p:sldId id="395" r:id="rId39"/>
    <p:sldId id="344" r:id="rId40"/>
    <p:sldId id="316" r:id="rId41"/>
    <p:sldId id="363" r:id="rId42"/>
    <p:sldId id="320" r:id="rId43"/>
    <p:sldId id="322" r:id="rId44"/>
  </p:sldIdLst>
  <p:sldSz cx="12192000" cy="6858000"/>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A06412-3B97-ECD4-43DC-CE7CFAE90119}" v="140" dt="2022-06-22T17:55:39.472"/>
    <p1510:client id="{1DDE41B6-2310-42A6-A8CE-A044E3AE9844}" v="538" dt="2022-06-23T12:22:55.281"/>
    <p1510:client id="{30F5C312-E89D-4584-A93A-C73D7CF2FF90}" v="97" dt="2022-06-22T18:02:16.735"/>
    <p1510:client id="{42AADEF3-022D-4D76-A8DA-766C8FC464B3}" v="467" dt="2022-06-23T12:34:52.967"/>
    <p1510:client id="{629A3E87-BC37-4201-83FD-DDE08DC7202A}" v="614" dt="2022-06-22T11:02:44.606"/>
    <p1510:client id="{6BB69FC0-84F1-446A-B6BB-ABAAFDD5E61F}" v="360" dt="2022-06-22T14:13:44.936"/>
    <p1510:client id="{711CDA2E-5EEC-46B4-A03C-AF00C6E5AF73}" v="279" dt="2022-06-23T14:59:36.440"/>
    <p1510:client id="{789038B0-CA2D-46D9-A5EA-93DF80634A00}" v="852" dt="2022-06-22T13:14:41.106"/>
    <p1510:client id="{83C1F198-5380-4722-9E8B-25B7BB95F65E}" v="20" dt="2022-06-22T14:15:06.497"/>
    <p1510:client id="{C0F0C76C-61EF-4927-8443-6CCAAE0E0714}" v="524" dt="2022-06-22T13:25:31.842"/>
    <p1510:client id="{D589A30C-6956-4C4D-8F8F-D8ED4ECCBC4B}" v="16" dt="2022-06-23T15:59:01.4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ma Haque" userId="S::shaima.haque@studentambassadors.com::b4068261-298e-491e-bb8a-67c496198e3e" providerId="AD" clId="Web-{D589A30C-6956-4C4D-8F8F-D8ED4ECCBC4B}"/>
    <pc:docChg chg="modSld">
      <pc:chgData name="Shaima Haque" userId="S::shaima.haque@studentambassadors.com::b4068261-298e-491e-bb8a-67c496198e3e" providerId="AD" clId="Web-{D589A30C-6956-4C4D-8F8F-D8ED4ECCBC4B}" dt="2022-06-23T15:59:01.474" v="15" actId="20577"/>
      <pc:docMkLst>
        <pc:docMk/>
      </pc:docMkLst>
      <pc:sldChg chg="modSp">
        <pc:chgData name="Shaima Haque" userId="S::shaima.haque@studentambassadors.com::b4068261-298e-491e-bb8a-67c496198e3e" providerId="AD" clId="Web-{D589A30C-6956-4C4D-8F8F-D8ED4ECCBC4B}" dt="2022-06-23T15:37:39.462" v="0" actId="1076"/>
        <pc:sldMkLst>
          <pc:docMk/>
          <pc:sldMk cId="1201732978" sldId="371"/>
        </pc:sldMkLst>
        <pc:spChg chg="mod">
          <ac:chgData name="Shaima Haque" userId="S::shaima.haque@studentambassadors.com::b4068261-298e-491e-bb8a-67c496198e3e" providerId="AD" clId="Web-{D589A30C-6956-4C4D-8F8F-D8ED4ECCBC4B}" dt="2022-06-23T15:37:39.462" v="0" actId="1076"/>
          <ac:spMkLst>
            <pc:docMk/>
            <pc:sldMk cId="1201732978" sldId="371"/>
            <ac:spMk id="2" creationId="{00000000-0000-0000-0000-000000000000}"/>
          </ac:spMkLst>
        </pc:spChg>
      </pc:sldChg>
      <pc:sldChg chg="modSp">
        <pc:chgData name="Shaima Haque" userId="S::shaima.haque@studentambassadors.com::b4068261-298e-491e-bb8a-67c496198e3e" providerId="AD" clId="Web-{D589A30C-6956-4C4D-8F8F-D8ED4ECCBC4B}" dt="2022-06-23T15:59:01.474" v="15" actId="20577"/>
        <pc:sldMkLst>
          <pc:docMk/>
          <pc:sldMk cId="1333882143" sldId="374"/>
        </pc:sldMkLst>
        <pc:spChg chg="mod">
          <ac:chgData name="Shaima Haque" userId="S::shaima.haque@studentambassadors.com::b4068261-298e-491e-bb8a-67c496198e3e" providerId="AD" clId="Web-{D589A30C-6956-4C4D-8F8F-D8ED4ECCBC4B}" dt="2022-06-23T15:59:01.474" v="15" actId="20577"/>
          <ac:spMkLst>
            <pc:docMk/>
            <pc:sldMk cId="1333882143" sldId="374"/>
            <ac:spMk id="9" creationId="{8F94E185-D77B-1E66-8365-5B6C9019E564}"/>
          </ac:spMkLst>
        </pc:spChg>
      </pc:sldChg>
    </pc:docChg>
  </pc:docChgLst>
  <pc:docChgLst>
    <pc:chgData name="Shaima Haque" userId="S::shaima.haque@studentambassadors.com::b4068261-298e-491e-bb8a-67c496198e3e" providerId="AD" clId="Web-{629A3E87-BC37-4201-83FD-DDE08DC7202A}"/>
    <pc:docChg chg="addSld delSld modSld sldOrd">
      <pc:chgData name="Shaima Haque" userId="S::shaima.haque@studentambassadors.com::b4068261-298e-491e-bb8a-67c496198e3e" providerId="AD" clId="Web-{629A3E87-BC37-4201-83FD-DDE08DC7202A}" dt="2022-06-22T11:02:44.606" v="571" actId="20577"/>
      <pc:docMkLst>
        <pc:docMk/>
      </pc:docMkLst>
      <pc:sldChg chg="modSp">
        <pc:chgData name="Shaima Haque" userId="S::shaima.haque@studentambassadors.com::b4068261-298e-491e-bb8a-67c496198e3e" providerId="AD" clId="Web-{629A3E87-BC37-4201-83FD-DDE08DC7202A}" dt="2022-06-22T10:51:50.189" v="275" actId="1076"/>
        <pc:sldMkLst>
          <pc:docMk/>
          <pc:sldMk cId="1333882143" sldId="374"/>
        </pc:sldMkLst>
        <pc:spChg chg="mod">
          <ac:chgData name="Shaima Haque" userId="S::shaima.haque@studentambassadors.com::b4068261-298e-491e-bb8a-67c496198e3e" providerId="AD" clId="Web-{629A3E87-BC37-4201-83FD-DDE08DC7202A}" dt="2022-06-22T10:51:35.658" v="274" actId="20577"/>
          <ac:spMkLst>
            <pc:docMk/>
            <pc:sldMk cId="1333882143" sldId="374"/>
            <ac:spMk id="3" creationId="{00000000-0000-0000-0000-000000000000}"/>
          </ac:spMkLst>
        </pc:spChg>
        <pc:spChg chg="mod">
          <ac:chgData name="Shaima Haque" userId="S::shaima.haque@studentambassadors.com::b4068261-298e-491e-bb8a-67c496198e3e" providerId="AD" clId="Web-{629A3E87-BC37-4201-83FD-DDE08DC7202A}" dt="2022-06-22T10:51:50.189" v="275" actId="1076"/>
          <ac:spMkLst>
            <pc:docMk/>
            <pc:sldMk cId="1333882143" sldId="374"/>
            <ac:spMk id="9" creationId="{8F94E185-D77B-1E66-8365-5B6C9019E564}"/>
          </ac:spMkLst>
        </pc:spChg>
      </pc:sldChg>
      <pc:sldChg chg="addSp delSp modSp add ord replId">
        <pc:chgData name="Shaima Haque" userId="S::shaima.haque@studentambassadors.com::b4068261-298e-491e-bb8a-67c496198e3e" providerId="AD" clId="Web-{629A3E87-BC37-4201-83FD-DDE08DC7202A}" dt="2022-06-22T11:02:44.606" v="571" actId="20577"/>
        <pc:sldMkLst>
          <pc:docMk/>
          <pc:sldMk cId="2983853680" sldId="375"/>
        </pc:sldMkLst>
        <pc:spChg chg="mod">
          <ac:chgData name="Shaima Haque" userId="S::shaima.haque@studentambassadors.com::b4068261-298e-491e-bb8a-67c496198e3e" providerId="AD" clId="Web-{629A3E87-BC37-4201-83FD-DDE08DC7202A}" dt="2022-06-22T10:57:03.546" v="471" actId="20577"/>
          <ac:spMkLst>
            <pc:docMk/>
            <pc:sldMk cId="2983853680" sldId="375"/>
            <ac:spMk id="2" creationId="{00000000-0000-0000-0000-000000000000}"/>
          </ac:spMkLst>
        </pc:spChg>
        <pc:spChg chg="mod">
          <ac:chgData name="Shaima Haque" userId="S::shaima.haque@studentambassadors.com::b4068261-298e-491e-bb8a-67c496198e3e" providerId="AD" clId="Web-{629A3E87-BC37-4201-83FD-DDE08DC7202A}" dt="2022-06-22T11:02:44.606" v="571" actId="20577"/>
          <ac:spMkLst>
            <pc:docMk/>
            <pc:sldMk cId="2983853680" sldId="375"/>
            <ac:spMk id="3" creationId="{00000000-0000-0000-0000-000000000000}"/>
          </ac:spMkLst>
        </pc:spChg>
        <pc:graphicFrameChg chg="add del mod">
          <ac:chgData name="Shaima Haque" userId="S::shaima.haque@studentambassadors.com::b4068261-298e-491e-bb8a-67c496198e3e" providerId="AD" clId="Web-{629A3E87-BC37-4201-83FD-DDE08DC7202A}" dt="2022-06-22T10:56:18.187" v="468"/>
          <ac:graphicFrameMkLst>
            <pc:docMk/>
            <pc:sldMk cId="2983853680" sldId="375"/>
            <ac:graphicFrameMk id="5" creationId="{890AA9F7-6217-7CF1-758E-A40602D82F08}"/>
          </ac:graphicFrameMkLst>
        </pc:graphicFrameChg>
        <pc:picChg chg="del">
          <ac:chgData name="Shaima Haque" userId="S::shaima.haque@studentambassadors.com::b4068261-298e-491e-bb8a-67c496198e3e" providerId="AD" clId="Web-{629A3E87-BC37-4201-83FD-DDE08DC7202A}" dt="2022-06-22T10:52:27.345" v="278"/>
          <ac:picMkLst>
            <pc:docMk/>
            <pc:sldMk cId="2983853680" sldId="375"/>
            <ac:picMk id="7" creationId="{11650D7C-1A0D-FBCF-28F0-EA93821617D8}"/>
          </ac:picMkLst>
        </pc:picChg>
      </pc:sldChg>
      <pc:sldChg chg="addSp delSp modSp new del mod modClrScheme chgLayout">
        <pc:chgData name="Shaima Haque" userId="S::shaima.haque@studentambassadors.com::b4068261-298e-491e-bb8a-67c496198e3e" providerId="AD" clId="Web-{629A3E87-BC37-4201-83FD-DDE08DC7202A}" dt="2022-06-22T11:00:07.998" v="528"/>
        <pc:sldMkLst>
          <pc:docMk/>
          <pc:sldMk cId="2443684204" sldId="376"/>
        </pc:sldMkLst>
        <pc:spChg chg="mod">
          <ac:chgData name="Shaima Haque" userId="S::shaima.haque@studentambassadors.com::b4068261-298e-491e-bb8a-67c496198e3e" providerId="AD" clId="Web-{629A3E87-BC37-4201-83FD-DDE08DC7202A}" dt="2022-06-22T10:59:35.482" v="527"/>
          <ac:spMkLst>
            <pc:docMk/>
            <pc:sldMk cId="2443684204" sldId="376"/>
            <ac:spMk id="2" creationId="{6E4B8C0E-CF14-1DDB-85EF-60E9D17F4874}"/>
          </ac:spMkLst>
        </pc:spChg>
        <pc:spChg chg="del">
          <ac:chgData name="Shaima Haque" userId="S::shaima.haque@studentambassadors.com::b4068261-298e-491e-bb8a-67c496198e3e" providerId="AD" clId="Web-{629A3E87-BC37-4201-83FD-DDE08DC7202A}" dt="2022-06-22T10:57:09.327" v="475"/>
          <ac:spMkLst>
            <pc:docMk/>
            <pc:sldMk cId="2443684204" sldId="376"/>
            <ac:spMk id="3" creationId="{004890EB-481A-A4AF-F694-F3D0A27E746B}"/>
          </ac:spMkLst>
        </pc:spChg>
        <pc:spChg chg="add mod">
          <ac:chgData name="Shaima Haque" userId="S::shaima.haque@studentambassadors.com::b4068261-298e-491e-bb8a-67c496198e3e" providerId="AD" clId="Web-{629A3E87-BC37-4201-83FD-DDE08DC7202A}" dt="2022-06-22T10:59:35.482" v="527"/>
          <ac:spMkLst>
            <pc:docMk/>
            <pc:sldMk cId="2443684204" sldId="376"/>
            <ac:spMk id="4" creationId="{1158A282-E3EC-172F-F29C-1DD151B0C1D7}"/>
          </ac:spMkLst>
        </pc:spChg>
        <pc:spChg chg="add del mod">
          <ac:chgData name="Shaima Haque" userId="S::shaima.haque@studentambassadors.com::b4068261-298e-491e-bb8a-67c496198e3e" providerId="AD" clId="Web-{629A3E87-BC37-4201-83FD-DDE08DC7202A}" dt="2022-06-22T10:58:51.873" v="525"/>
          <ac:spMkLst>
            <pc:docMk/>
            <pc:sldMk cId="2443684204" sldId="376"/>
            <ac:spMk id="5" creationId="{C78F6478-6EAF-FC5B-4CEB-B67B126D122A}"/>
          </ac:spMkLst>
        </pc:spChg>
        <pc:spChg chg="add del mod">
          <ac:chgData name="Shaima Haque" userId="S::shaima.haque@studentambassadors.com::b4068261-298e-491e-bb8a-67c496198e3e" providerId="AD" clId="Web-{629A3E87-BC37-4201-83FD-DDE08DC7202A}" dt="2022-06-22T10:59:35.482" v="527"/>
          <ac:spMkLst>
            <pc:docMk/>
            <pc:sldMk cId="2443684204" sldId="376"/>
            <ac:spMk id="9" creationId="{21DDFA6B-0972-515C-2203-67D2294A22C1}"/>
          </ac:spMkLst>
        </pc:spChg>
      </pc:sldChg>
    </pc:docChg>
  </pc:docChgLst>
  <pc:docChgLst>
    <pc:chgData name="Shaima Haque" userId="S::shaima.haque@studentambassadors.com::b4068261-298e-491e-bb8a-67c496198e3e" providerId="AD" clId="Web-{1DDE41B6-2310-42A6-A8CE-A044E3AE9844}"/>
    <pc:docChg chg="addSld delSld modSld sldOrd">
      <pc:chgData name="Shaima Haque" userId="S::shaima.haque@studentambassadors.com::b4068261-298e-491e-bb8a-67c496198e3e" providerId="AD" clId="Web-{1DDE41B6-2310-42A6-A8CE-A044E3AE9844}" dt="2022-06-23T12:22:55.281" v="376"/>
      <pc:docMkLst>
        <pc:docMk/>
      </pc:docMkLst>
      <pc:sldChg chg="modSp">
        <pc:chgData name="Shaima Haque" userId="S::shaima.haque@studentambassadors.com::b4068261-298e-491e-bb8a-67c496198e3e" providerId="AD" clId="Web-{1DDE41B6-2310-42A6-A8CE-A044E3AE9844}" dt="2022-06-23T11:34:08.998" v="267" actId="20577"/>
        <pc:sldMkLst>
          <pc:docMk/>
          <pc:sldMk cId="0" sldId="262"/>
        </pc:sldMkLst>
        <pc:spChg chg="mod">
          <ac:chgData name="Shaima Haque" userId="S::shaima.haque@studentambassadors.com::b4068261-298e-491e-bb8a-67c496198e3e" providerId="AD" clId="Web-{1DDE41B6-2310-42A6-A8CE-A044E3AE9844}" dt="2022-06-23T11:34:08.998" v="267" actId="20577"/>
          <ac:spMkLst>
            <pc:docMk/>
            <pc:sldMk cId="0" sldId="262"/>
            <ac:spMk id="3" creationId="{00000000-0000-0000-0000-000000000000}"/>
          </ac:spMkLst>
        </pc:spChg>
      </pc:sldChg>
      <pc:sldChg chg="del">
        <pc:chgData name="Shaima Haque" userId="S::shaima.haque@studentambassadors.com::b4068261-298e-491e-bb8a-67c496198e3e" providerId="AD" clId="Web-{1DDE41B6-2310-42A6-A8CE-A044E3AE9844}" dt="2022-06-23T11:10:30.440" v="102"/>
        <pc:sldMkLst>
          <pc:docMk/>
          <pc:sldMk cId="0" sldId="272"/>
        </pc:sldMkLst>
      </pc:sldChg>
      <pc:sldChg chg="del">
        <pc:chgData name="Shaima Haque" userId="S::shaima.haque@studentambassadors.com::b4068261-298e-491e-bb8a-67c496198e3e" providerId="AD" clId="Web-{1DDE41B6-2310-42A6-A8CE-A044E3AE9844}" dt="2022-06-23T11:26:37.405" v="188"/>
        <pc:sldMkLst>
          <pc:docMk/>
          <pc:sldMk cId="0" sldId="276"/>
        </pc:sldMkLst>
      </pc:sldChg>
      <pc:sldChg chg="del">
        <pc:chgData name="Shaima Haque" userId="S::shaima.haque@studentambassadors.com::b4068261-298e-491e-bb8a-67c496198e3e" providerId="AD" clId="Web-{1DDE41B6-2310-42A6-A8CE-A044E3AE9844}" dt="2022-06-23T11:26:41.686" v="189"/>
        <pc:sldMkLst>
          <pc:docMk/>
          <pc:sldMk cId="0" sldId="282"/>
        </pc:sldMkLst>
      </pc:sldChg>
      <pc:sldChg chg="del">
        <pc:chgData name="Shaima Haque" userId="S::shaima.haque@studentambassadors.com::b4068261-298e-491e-bb8a-67c496198e3e" providerId="AD" clId="Web-{1DDE41B6-2310-42A6-A8CE-A044E3AE9844}" dt="2022-06-23T11:26:22.795" v="187"/>
        <pc:sldMkLst>
          <pc:docMk/>
          <pc:sldMk cId="0" sldId="288"/>
        </pc:sldMkLst>
      </pc:sldChg>
      <pc:sldChg chg="del">
        <pc:chgData name="Shaima Haque" userId="S::shaima.haque@studentambassadors.com::b4068261-298e-491e-bb8a-67c496198e3e" providerId="AD" clId="Web-{1DDE41B6-2310-42A6-A8CE-A044E3AE9844}" dt="2022-06-23T11:26:20.233" v="186"/>
        <pc:sldMkLst>
          <pc:docMk/>
          <pc:sldMk cId="0" sldId="292"/>
        </pc:sldMkLst>
      </pc:sldChg>
      <pc:sldChg chg="del">
        <pc:chgData name="Shaima Haque" userId="S::shaima.haque@studentambassadors.com::b4068261-298e-491e-bb8a-67c496198e3e" providerId="AD" clId="Web-{1DDE41B6-2310-42A6-A8CE-A044E3AE9844}" dt="2022-06-23T11:26:16.561" v="185"/>
        <pc:sldMkLst>
          <pc:docMk/>
          <pc:sldMk cId="0" sldId="294"/>
        </pc:sldMkLst>
      </pc:sldChg>
      <pc:sldChg chg="del">
        <pc:chgData name="Shaima Haque" userId="S::shaima.haque@studentambassadors.com::b4068261-298e-491e-bb8a-67c496198e3e" providerId="AD" clId="Web-{1DDE41B6-2310-42A6-A8CE-A044E3AE9844}" dt="2022-06-23T11:26:14.342" v="184"/>
        <pc:sldMkLst>
          <pc:docMk/>
          <pc:sldMk cId="0" sldId="296"/>
        </pc:sldMkLst>
      </pc:sldChg>
      <pc:sldChg chg="del">
        <pc:chgData name="Shaima Haque" userId="S::shaima.haque@studentambassadors.com::b4068261-298e-491e-bb8a-67c496198e3e" providerId="AD" clId="Web-{1DDE41B6-2310-42A6-A8CE-A044E3AE9844}" dt="2022-06-23T11:02:02.950" v="4"/>
        <pc:sldMkLst>
          <pc:docMk/>
          <pc:sldMk cId="0" sldId="298"/>
        </pc:sldMkLst>
      </pc:sldChg>
      <pc:sldChg chg="delSp modSp">
        <pc:chgData name="Shaima Haque" userId="S::shaima.haque@studentambassadors.com::b4068261-298e-491e-bb8a-67c496198e3e" providerId="AD" clId="Web-{1DDE41B6-2310-42A6-A8CE-A044E3AE9844}" dt="2022-06-23T11:03:36.529" v="10"/>
        <pc:sldMkLst>
          <pc:docMk/>
          <pc:sldMk cId="0" sldId="302"/>
        </pc:sldMkLst>
        <pc:spChg chg="mod">
          <ac:chgData name="Shaima Haque" userId="S::shaima.haque@studentambassadors.com::b4068261-298e-491e-bb8a-67c496198e3e" providerId="AD" clId="Web-{1DDE41B6-2310-42A6-A8CE-A044E3AE9844}" dt="2022-06-23T11:03:31.279" v="9" actId="20577"/>
          <ac:spMkLst>
            <pc:docMk/>
            <pc:sldMk cId="0" sldId="302"/>
            <ac:spMk id="2" creationId="{00000000-0000-0000-0000-000000000000}"/>
          </ac:spMkLst>
        </pc:spChg>
        <pc:spChg chg="del">
          <ac:chgData name="Shaima Haque" userId="S::shaima.haque@studentambassadors.com::b4068261-298e-491e-bb8a-67c496198e3e" providerId="AD" clId="Web-{1DDE41B6-2310-42A6-A8CE-A044E3AE9844}" dt="2022-06-23T11:03:36.529" v="10"/>
          <ac:spMkLst>
            <pc:docMk/>
            <pc:sldMk cId="0" sldId="302"/>
            <ac:spMk id="3" creationId="{87C39E9E-EC0C-7FBF-CF3F-DA2324CFCFDF}"/>
          </ac:spMkLst>
        </pc:spChg>
      </pc:sldChg>
      <pc:sldChg chg="modSp">
        <pc:chgData name="Shaima Haque" userId="S::shaima.haque@studentambassadors.com::b4068261-298e-491e-bb8a-67c496198e3e" providerId="AD" clId="Web-{1DDE41B6-2310-42A6-A8CE-A044E3AE9844}" dt="2022-06-23T12:18:37.331" v="325" actId="20577"/>
        <pc:sldMkLst>
          <pc:docMk/>
          <pc:sldMk cId="0" sldId="304"/>
        </pc:sldMkLst>
        <pc:spChg chg="mod">
          <ac:chgData name="Shaima Haque" userId="S::shaima.haque@studentambassadors.com::b4068261-298e-491e-bb8a-67c496198e3e" providerId="AD" clId="Web-{1DDE41B6-2310-42A6-A8CE-A044E3AE9844}" dt="2022-06-23T12:18:13.425" v="297" actId="20577"/>
          <ac:spMkLst>
            <pc:docMk/>
            <pc:sldMk cId="0" sldId="304"/>
            <ac:spMk id="3" creationId="{00000000-0000-0000-0000-000000000000}"/>
          </ac:spMkLst>
        </pc:spChg>
        <pc:spChg chg="mod">
          <ac:chgData name="Shaima Haque" userId="S::shaima.haque@studentambassadors.com::b4068261-298e-491e-bb8a-67c496198e3e" providerId="AD" clId="Web-{1DDE41B6-2310-42A6-A8CE-A044E3AE9844}" dt="2022-06-23T12:18:37.331" v="325" actId="20577"/>
          <ac:spMkLst>
            <pc:docMk/>
            <pc:sldMk cId="0" sldId="304"/>
            <ac:spMk id="4" creationId="{00000000-0000-0000-0000-000000000000}"/>
          </ac:spMkLst>
        </pc:spChg>
      </pc:sldChg>
      <pc:sldChg chg="del">
        <pc:chgData name="Shaima Haque" userId="S::shaima.haque@studentambassadors.com::b4068261-298e-491e-bb8a-67c496198e3e" providerId="AD" clId="Web-{1DDE41B6-2310-42A6-A8CE-A044E3AE9844}" dt="2022-06-23T12:19:21.331" v="328"/>
        <pc:sldMkLst>
          <pc:docMk/>
          <pc:sldMk cId="0" sldId="306"/>
        </pc:sldMkLst>
      </pc:sldChg>
      <pc:sldChg chg="modSp">
        <pc:chgData name="Shaima Haque" userId="S::shaima.haque@studentambassadors.com::b4068261-298e-491e-bb8a-67c496198e3e" providerId="AD" clId="Web-{1DDE41B6-2310-42A6-A8CE-A044E3AE9844}" dt="2022-06-23T12:20:43.970" v="351" actId="20577"/>
        <pc:sldMkLst>
          <pc:docMk/>
          <pc:sldMk cId="0" sldId="308"/>
        </pc:sldMkLst>
        <pc:spChg chg="mod">
          <ac:chgData name="Shaima Haque" userId="S::shaima.haque@studentambassadors.com::b4068261-298e-491e-bb8a-67c496198e3e" providerId="AD" clId="Web-{1DDE41B6-2310-42A6-A8CE-A044E3AE9844}" dt="2022-06-23T12:19:41.237" v="333" actId="20577"/>
          <ac:spMkLst>
            <pc:docMk/>
            <pc:sldMk cId="0" sldId="308"/>
            <ac:spMk id="3" creationId="{00000000-0000-0000-0000-000000000000}"/>
          </ac:spMkLst>
        </pc:spChg>
        <pc:spChg chg="mod">
          <ac:chgData name="Shaima Haque" userId="S::shaima.haque@studentambassadors.com::b4068261-298e-491e-bb8a-67c496198e3e" providerId="AD" clId="Web-{1DDE41B6-2310-42A6-A8CE-A044E3AE9844}" dt="2022-06-23T12:20:43.970" v="351" actId="20577"/>
          <ac:spMkLst>
            <pc:docMk/>
            <pc:sldMk cId="0" sldId="308"/>
            <ac:spMk id="4" creationId="{00000000-0000-0000-0000-000000000000}"/>
          </ac:spMkLst>
        </pc:spChg>
      </pc:sldChg>
      <pc:sldChg chg="del">
        <pc:chgData name="Shaima Haque" userId="S::shaima.haque@studentambassadors.com::b4068261-298e-491e-bb8a-67c496198e3e" providerId="AD" clId="Web-{1DDE41B6-2310-42A6-A8CE-A044E3AE9844}" dt="2022-06-23T12:21:04.001" v="354"/>
        <pc:sldMkLst>
          <pc:docMk/>
          <pc:sldMk cId="0" sldId="310"/>
        </pc:sldMkLst>
      </pc:sldChg>
      <pc:sldChg chg="modSp">
        <pc:chgData name="Shaima Haque" userId="S::shaima.haque@studentambassadors.com::b4068261-298e-491e-bb8a-67c496198e3e" providerId="AD" clId="Web-{1DDE41B6-2310-42A6-A8CE-A044E3AE9844}" dt="2022-06-23T12:15:09.005" v="291" actId="20577"/>
        <pc:sldMkLst>
          <pc:docMk/>
          <pc:sldMk cId="0" sldId="320"/>
        </pc:sldMkLst>
        <pc:spChg chg="mod">
          <ac:chgData name="Shaima Haque" userId="S::shaima.haque@studentambassadors.com::b4068261-298e-491e-bb8a-67c496198e3e" providerId="AD" clId="Web-{1DDE41B6-2310-42A6-A8CE-A044E3AE9844}" dt="2022-06-23T12:15:09.005" v="291" actId="20577"/>
          <ac:spMkLst>
            <pc:docMk/>
            <pc:sldMk cId="0" sldId="320"/>
            <ac:spMk id="4" creationId="{00000000-0000-0000-0000-000000000000}"/>
          </ac:spMkLst>
        </pc:spChg>
      </pc:sldChg>
      <pc:sldChg chg="del">
        <pc:chgData name="Shaima Haque" userId="S::shaima.haque@studentambassadors.com::b4068261-298e-491e-bb8a-67c496198e3e" providerId="AD" clId="Web-{1DDE41B6-2310-42A6-A8CE-A044E3AE9844}" dt="2022-06-23T11:02:42.076" v="5"/>
        <pc:sldMkLst>
          <pc:docMk/>
          <pc:sldMk cId="0" sldId="323"/>
        </pc:sldMkLst>
      </pc:sldChg>
      <pc:sldChg chg="del">
        <pc:chgData name="Shaima Haque" userId="S::shaima.haque@studentambassadors.com::b4068261-298e-491e-bb8a-67c496198e3e" providerId="AD" clId="Web-{1DDE41B6-2310-42A6-A8CE-A044E3AE9844}" dt="2022-06-23T11:02:43.419" v="6"/>
        <pc:sldMkLst>
          <pc:docMk/>
          <pc:sldMk cId="0" sldId="324"/>
        </pc:sldMkLst>
      </pc:sldChg>
      <pc:sldChg chg="del">
        <pc:chgData name="Shaima Haque" userId="S::shaima.haque@studentambassadors.com::b4068261-298e-491e-bb8a-67c496198e3e" providerId="AD" clId="Web-{1DDE41B6-2310-42A6-A8CE-A044E3AE9844}" dt="2022-06-23T11:10:32.612" v="103"/>
        <pc:sldMkLst>
          <pc:docMk/>
          <pc:sldMk cId="0" sldId="328"/>
        </pc:sldMkLst>
      </pc:sldChg>
      <pc:sldChg chg="modSp">
        <pc:chgData name="Shaima Haque" userId="S::shaima.haque@studentambassadors.com::b4068261-298e-491e-bb8a-67c496198e3e" providerId="AD" clId="Web-{1DDE41B6-2310-42A6-A8CE-A044E3AE9844}" dt="2022-06-23T12:22:25.860" v="373" actId="20577"/>
        <pc:sldMkLst>
          <pc:docMk/>
          <pc:sldMk cId="0" sldId="344"/>
        </pc:sldMkLst>
        <pc:spChg chg="mod">
          <ac:chgData name="Shaima Haque" userId="S::shaima.haque@studentambassadors.com::b4068261-298e-491e-bb8a-67c496198e3e" providerId="AD" clId="Web-{1DDE41B6-2310-42A6-A8CE-A044E3AE9844}" dt="2022-06-23T12:21:22.876" v="358" actId="20577"/>
          <ac:spMkLst>
            <pc:docMk/>
            <pc:sldMk cId="0" sldId="344"/>
            <ac:spMk id="3" creationId="{00000000-0000-0000-0000-000000000000}"/>
          </ac:spMkLst>
        </pc:spChg>
        <pc:spChg chg="mod">
          <ac:chgData name="Shaima Haque" userId="S::shaima.haque@studentambassadors.com::b4068261-298e-491e-bb8a-67c496198e3e" providerId="AD" clId="Web-{1DDE41B6-2310-42A6-A8CE-A044E3AE9844}" dt="2022-06-23T12:22:25.860" v="373" actId="20577"/>
          <ac:spMkLst>
            <pc:docMk/>
            <pc:sldMk cId="0" sldId="344"/>
            <ac:spMk id="4" creationId="{00000000-0000-0000-0000-000000000000}"/>
          </ac:spMkLst>
        </pc:spChg>
      </pc:sldChg>
      <pc:sldChg chg="del">
        <pc:chgData name="Shaima Haque" userId="S::shaima.haque@studentambassadors.com::b4068261-298e-491e-bb8a-67c496198e3e" providerId="AD" clId="Web-{1DDE41B6-2310-42A6-A8CE-A044E3AE9844}" dt="2022-06-23T12:22:30.516" v="374"/>
        <pc:sldMkLst>
          <pc:docMk/>
          <pc:sldMk cId="0" sldId="346"/>
        </pc:sldMkLst>
      </pc:sldChg>
      <pc:sldChg chg="modSp">
        <pc:chgData name="Shaima Haque" userId="S::shaima.haque@studentambassadors.com::b4068261-298e-491e-bb8a-67c496198e3e" providerId="AD" clId="Web-{1DDE41B6-2310-42A6-A8CE-A044E3AE9844}" dt="2022-06-23T11:30:09.854" v="239" actId="20577"/>
        <pc:sldMkLst>
          <pc:docMk/>
          <pc:sldMk cId="3898229030" sldId="363"/>
        </pc:sldMkLst>
        <pc:spChg chg="mod">
          <ac:chgData name="Shaima Haque" userId="S::shaima.haque@studentambassadors.com::b4068261-298e-491e-bb8a-67c496198e3e" providerId="AD" clId="Web-{1DDE41B6-2310-42A6-A8CE-A044E3AE9844}" dt="2022-06-23T11:30:09.854" v="239" actId="20577"/>
          <ac:spMkLst>
            <pc:docMk/>
            <pc:sldMk cId="3898229030" sldId="363"/>
            <ac:spMk id="3" creationId="{00000000-0000-0000-0000-000000000000}"/>
          </ac:spMkLst>
        </pc:spChg>
        <pc:spChg chg="mod">
          <ac:chgData name="Shaima Haque" userId="S::shaima.haque@studentambassadors.com::b4068261-298e-491e-bb8a-67c496198e3e" providerId="AD" clId="Web-{1DDE41B6-2310-42A6-A8CE-A044E3AE9844}" dt="2022-06-23T11:04:45.155" v="74" actId="20577"/>
          <ac:spMkLst>
            <pc:docMk/>
            <pc:sldMk cId="3898229030" sldId="363"/>
            <ac:spMk id="4" creationId="{00000000-0000-0000-0000-000000000000}"/>
          </ac:spMkLst>
        </pc:spChg>
      </pc:sldChg>
      <pc:sldChg chg="del">
        <pc:chgData name="Shaima Haque" userId="S::shaima.haque@studentambassadors.com::b4068261-298e-491e-bb8a-67c496198e3e" providerId="AD" clId="Web-{1DDE41B6-2310-42A6-A8CE-A044E3AE9844}" dt="2022-06-23T11:27:00.436" v="191"/>
        <pc:sldMkLst>
          <pc:docMk/>
          <pc:sldMk cId="4276872849" sldId="364"/>
        </pc:sldMkLst>
      </pc:sldChg>
      <pc:sldChg chg="del">
        <pc:chgData name="Shaima Haque" userId="S::shaima.haque@studentambassadors.com::b4068261-298e-491e-bb8a-67c496198e3e" providerId="AD" clId="Web-{1DDE41B6-2310-42A6-A8CE-A044E3AE9844}" dt="2022-06-23T11:04:55.546" v="75"/>
        <pc:sldMkLst>
          <pc:docMk/>
          <pc:sldMk cId="138914892" sldId="366"/>
        </pc:sldMkLst>
      </pc:sldChg>
      <pc:sldChg chg="del">
        <pc:chgData name="Shaima Haque" userId="S::shaima.haque@studentambassadors.com::b4068261-298e-491e-bb8a-67c496198e3e" providerId="AD" clId="Web-{1DDE41B6-2310-42A6-A8CE-A044E3AE9844}" dt="2022-06-23T11:27:45.067" v="192"/>
        <pc:sldMkLst>
          <pc:docMk/>
          <pc:sldMk cId="282789606" sldId="367"/>
        </pc:sldMkLst>
      </pc:sldChg>
      <pc:sldChg chg="del">
        <pc:chgData name="Shaima Haque" userId="S::shaima.haque@studentambassadors.com::b4068261-298e-491e-bb8a-67c496198e3e" providerId="AD" clId="Web-{1DDE41B6-2310-42A6-A8CE-A044E3AE9844}" dt="2022-06-23T11:03:00.513" v="7"/>
        <pc:sldMkLst>
          <pc:docMk/>
          <pc:sldMk cId="2393700975" sldId="368"/>
        </pc:sldMkLst>
      </pc:sldChg>
      <pc:sldChg chg="del">
        <pc:chgData name="Shaima Haque" userId="S::shaima.haque@studentambassadors.com::b4068261-298e-491e-bb8a-67c496198e3e" providerId="AD" clId="Web-{1DDE41B6-2310-42A6-A8CE-A044E3AE9844}" dt="2022-06-23T11:26:43.952" v="190"/>
        <pc:sldMkLst>
          <pc:docMk/>
          <pc:sldMk cId="1558434562" sldId="386"/>
        </pc:sldMkLst>
      </pc:sldChg>
      <pc:sldChg chg="modSp">
        <pc:chgData name="Shaima Haque" userId="S::shaima.haque@studentambassadors.com::b4068261-298e-491e-bb8a-67c496198e3e" providerId="AD" clId="Web-{1DDE41B6-2310-42A6-A8CE-A044E3AE9844}" dt="2022-06-23T11:01:19.918" v="3" actId="20577"/>
        <pc:sldMkLst>
          <pc:docMk/>
          <pc:sldMk cId="1987965797" sldId="387"/>
        </pc:sldMkLst>
        <pc:spChg chg="mod">
          <ac:chgData name="Shaima Haque" userId="S::shaima.haque@studentambassadors.com::b4068261-298e-491e-bb8a-67c496198e3e" providerId="AD" clId="Web-{1DDE41B6-2310-42A6-A8CE-A044E3AE9844}" dt="2022-06-23T11:01:19.918" v="3" actId="20577"/>
          <ac:spMkLst>
            <pc:docMk/>
            <pc:sldMk cId="1987965797" sldId="387"/>
            <ac:spMk id="2" creationId="{CAD6254C-E11D-F401-B1B1-5BBA92A606FE}"/>
          </ac:spMkLst>
        </pc:spChg>
      </pc:sldChg>
      <pc:sldChg chg="addSp modSp">
        <pc:chgData name="Shaima Haque" userId="S::shaima.haque@studentambassadors.com::b4068261-298e-491e-bb8a-67c496198e3e" providerId="AD" clId="Web-{1DDE41B6-2310-42A6-A8CE-A044E3AE9844}" dt="2022-06-23T11:13:06.286" v="113" actId="20577"/>
        <pc:sldMkLst>
          <pc:docMk/>
          <pc:sldMk cId="2938463082" sldId="389"/>
        </pc:sldMkLst>
        <pc:spChg chg="mod">
          <ac:chgData name="Shaima Haque" userId="S::shaima.haque@studentambassadors.com::b4068261-298e-491e-bb8a-67c496198e3e" providerId="AD" clId="Web-{1DDE41B6-2310-42A6-A8CE-A044E3AE9844}" dt="2022-06-23T11:13:06.286" v="113" actId="20577"/>
          <ac:spMkLst>
            <pc:docMk/>
            <pc:sldMk cId="2938463082" sldId="389"/>
            <ac:spMk id="2" creationId="{F01544C0-2416-596F-1A93-93C543DAF932}"/>
          </ac:spMkLst>
        </pc:spChg>
        <pc:spChg chg="add mod">
          <ac:chgData name="Shaima Haque" userId="S::shaima.haque@studentambassadors.com::b4068261-298e-491e-bb8a-67c496198e3e" providerId="AD" clId="Web-{1DDE41B6-2310-42A6-A8CE-A044E3AE9844}" dt="2022-06-23T11:08:41.252" v="86" actId="20577"/>
          <ac:spMkLst>
            <pc:docMk/>
            <pc:sldMk cId="2938463082" sldId="389"/>
            <ac:spMk id="4" creationId="{07671EE6-183C-93EE-6CED-E3A016E9C816}"/>
          </ac:spMkLst>
        </pc:spChg>
      </pc:sldChg>
      <pc:sldChg chg="addSp delSp modSp">
        <pc:chgData name="Shaima Haque" userId="S::shaima.haque@studentambassadors.com::b4068261-298e-491e-bb8a-67c496198e3e" providerId="AD" clId="Web-{1DDE41B6-2310-42A6-A8CE-A044E3AE9844}" dt="2022-06-23T11:25:42.216" v="175" actId="20577"/>
        <pc:sldMkLst>
          <pc:docMk/>
          <pc:sldMk cId="3349072846" sldId="390"/>
        </pc:sldMkLst>
        <pc:spChg chg="mod">
          <ac:chgData name="Shaima Haque" userId="S::shaima.haque@studentambassadors.com::b4068261-298e-491e-bb8a-67c496198e3e" providerId="AD" clId="Web-{1DDE41B6-2310-42A6-A8CE-A044E3AE9844}" dt="2022-06-23T11:25:42.216" v="175" actId="20577"/>
          <ac:spMkLst>
            <pc:docMk/>
            <pc:sldMk cId="3349072846" sldId="390"/>
            <ac:spMk id="2" creationId="{8478FAE1-2492-D985-A0C5-554A0ADB94AB}"/>
          </ac:spMkLst>
        </pc:spChg>
        <pc:spChg chg="add del mod">
          <ac:chgData name="Shaima Haque" userId="S::shaima.haque@studentambassadors.com::b4068261-298e-491e-bb8a-67c496198e3e" providerId="AD" clId="Web-{1DDE41B6-2310-42A6-A8CE-A044E3AE9844}" dt="2022-06-23T11:23:23.652" v="168"/>
          <ac:spMkLst>
            <pc:docMk/>
            <pc:sldMk cId="3349072846" sldId="390"/>
            <ac:spMk id="3" creationId="{20F79EE6-EC9A-9EA2-D3C7-F37EBF0D4345}"/>
          </ac:spMkLst>
        </pc:spChg>
        <pc:spChg chg="add mod">
          <ac:chgData name="Shaima Haque" userId="S::shaima.haque@studentambassadors.com::b4068261-298e-491e-bb8a-67c496198e3e" providerId="AD" clId="Web-{1DDE41B6-2310-42A6-A8CE-A044E3AE9844}" dt="2022-06-23T11:23:19.434" v="167" actId="20577"/>
          <ac:spMkLst>
            <pc:docMk/>
            <pc:sldMk cId="3349072846" sldId="390"/>
            <ac:spMk id="5" creationId="{7FC2B64F-54CD-AB79-D9F7-D446541BDC07}"/>
          </ac:spMkLst>
        </pc:spChg>
      </pc:sldChg>
      <pc:sldChg chg="addSp modSp">
        <pc:chgData name="Shaima Haque" userId="S::shaima.haque@studentambassadors.com::b4068261-298e-491e-bb8a-67c496198e3e" providerId="AD" clId="Web-{1DDE41B6-2310-42A6-A8CE-A044E3AE9844}" dt="2022-06-23T11:17:53.320" v="133" actId="20577"/>
        <pc:sldMkLst>
          <pc:docMk/>
          <pc:sldMk cId="1138005461" sldId="391"/>
        </pc:sldMkLst>
        <pc:spChg chg="mod">
          <ac:chgData name="Shaima Haque" userId="S::shaima.haque@studentambassadors.com::b4068261-298e-491e-bb8a-67c496198e3e" providerId="AD" clId="Web-{1DDE41B6-2310-42A6-A8CE-A044E3AE9844}" dt="2022-06-23T11:17:53.320" v="133" actId="20577"/>
          <ac:spMkLst>
            <pc:docMk/>
            <pc:sldMk cId="1138005461" sldId="391"/>
            <ac:spMk id="2" creationId="{56C407F1-62D4-9B6F-CC62-3C287CACF195}"/>
          </ac:spMkLst>
        </pc:spChg>
        <pc:spChg chg="add mod">
          <ac:chgData name="Shaima Haque" userId="S::shaima.haque@studentambassadors.com::b4068261-298e-491e-bb8a-67c496198e3e" providerId="AD" clId="Web-{1DDE41B6-2310-42A6-A8CE-A044E3AE9844}" dt="2022-06-23T11:09:03.596" v="94" actId="20577"/>
          <ac:spMkLst>
            <pc:docMk/>
            <pc:sldMk cId="1138005461" sldId="391"/>
            <ac:spMk id="4" creationId="{14ADC25E-249C-FA32-9D27-963CBA32949B}"/>
          </ac:spMkLst>
        </pc:spChg>
      </pc:sldChg>
      <pc:sldChg chg="modSp new ord">
        <pc:chgData name="Shaima Haque" userId="S::shaima.haque@studentambassadors.com::b4068261-298e-491e-bb8a-67c496198e3e" providerId="AD" clId="Web-{1DDE41B6-2310-42A6-A8CE-A044E3AE9844}" dt="2022-06-23T11:22:26.745" v="153" actId="20577"/>
        <pc:sldMkLst>
          <pc:docMk/>
          <pc:sldMk cId="91848887" sldId="392"/>
        </pc:sldMkLst>
        <pc:spChg chg="mod">
          <ac:chgData name="Shaima Haque" userId="S::shaima.haque@studentambassadors.com::b4068261-298e-491e-bb8a-67c496198e3e" providerId="AD" clId="Web-{1DDE41B6-2310-42A6-A8CE-A044E3AE9844}" dt="2022-06-23T11:22:00.948" v="151" actId="20577"/>
          <ac:spMkLst>
            <pc:docMk/>
            <pc:sldMk cId="91848887" sldId="392"/>
            <ac:spMk id="2" creationId="{012E2AF6-4A18-5B42-6D76-C4B01CFE5591}"/>
          </ac:spMkLst>
        </pc:spChg>
        <pc:spChg chg="mod">
          <ac:chgData name="Shaima Haque" userId="S::shaima.haque@studentambassadors.com::b4068261-298e-491e-bb8a-67c496198e3e" providerId="AD" clId="Web-{1DDE41B6-2310-42A6-A8CE-A044E3AE9844}" dt="2022-06-23T11:22:26.745" v="153" actId="20577"/>
          <ac:spMkLst>
            <pc:docMk/>
            <pc:sldMk cId="91848887" sldId="392"/>
            <ac:spMk id="3" creationId="{F02833B3-FA05-C2A7-366F-981246571866}"/>
          </ac:spMkLst>
        </pc:spChg>
      </pc:sldChg>
      <pc:sldChg chg="new del">
        <pc:chgData name="Shaima Haque" userId="S::shaima.haque@studentambassadors.com::b4068261-298e-491e-bb8a-67c496198e3e" providerId="AD" clId="Web-{1DDE41B6-2310-42A6-A8CE-A044E3AE9844}" dt="2022-06-23T11:18:01.680" v="135"/>
        <pc:sldMkLst>
          <pc:docMk/>
          <pc:sldMk cId="918702095" sldId="392"/>
        </pc:sldMkLst>
      </pc:sldChg>
      <pc:sldChg chg="modSp add replId">
        <pc:chgData name="Shaima Haque" userId="S::shaima.haque@studentambassadors.com::b4068261-298e-491e-bb8a-67c496198e3e" providerId="AD" clId="Web-{1DDE41B6-2310-42A6-A8CE-A044E3AE9844}" dt="2022-06-23T11:26:12.373" v="183" actId="20577"/>
        <pc:sldMkLst>
          <pc:docMk/>
          <pc:sldMk cId="3786013686" sldId="393"/>
        </pc:sldMkLst>
        <pc:spChg chg="mod">
          <ac:chgData name="Shaima Haque" userId="S::shaima.haque@studentambassadors.com::b4068261-298e-491e-bb8a-67c496198e3e" providerId="AD" clId="Web-{1DDE41B6-2310-42A6-A8CE-A044E3AE9844}" dt="2022-06-23T11:26:12.373" v="183" actId="20577"/>
          <ac:spMkLst>
            <pc:docMk/>
            <pc:sldMk cId="3786013686" sldId="393"/>
            <ac:spMk id="2" creationId="{8478FAE1-2492-D985-A0C5-554A0ADB94AB}"/>
          </ac:spMkLst>
        </pc:spChg>
      </pc:sldChg>
      <pc:sldChg chg="modSp add replId">
        <pc:chgData name="Shaima Haque" userId="S::shaima.haque@studentambassadors.com::b4068261-298e-491e-bb8a-67c496198e3e" providerId="AD" clId="Web-{1DDE41B6-2310-42A6-A8CE-A044E3AE9844}" dt="2022-06-23T12:19:13.565" v="327" actId="20577"/>
        <pc:sldMkLst>
          <pc:docMk/>
          <pc:sldMk cId="2771857890" sldId="394"/>
        </pc:sldMkLst>
        <pc:spChg chg="mod">
          <ac:chgData name="Shaima Haque" userId="S::shaima.haque@studentambassadors.com::b4068261-298e-491e-bb8a-67c496198e3e" providerId="AD" clId="Web-{1DDE41B6-2310-42A6-A8CE-A044E3AE9844}" dt="2022-06-23T12:19:13.565" v="327" actId="20577"/>
          <ac:spMkLst>
            <pc:docMk/>
            <pc:sldMk cId="2771857890" sldId="394"/>
            <ac:spMk id="4" creationId="{00000000-0000-0000-0000-000000000000}"/>
          </ac:spMkLst>
        </pc:spChg>
      </pc:sldChg>
      <pc:sldChg chg="modSp add replId">
        <pc:chgData name="Shaima Haque" userId="S::shaima.haque@studentambassadors.com::b4068261-298e-491e-bb8a-67c496198e3e" providerId="AD" clId="Web-{1DDE41B6-2310-42A6-A8CE-A044E3AE9844}" dt="2022-06-23T12:20:58.220" v="353" actId="20577"/>
        <pc:sldMkLst>
          <pc:docMk/>
          <pc:sldMk cId="15186886" sldId="395"/>
        </pc:sldMkLst>
        <pc:spChg chg="mod">
          <ac:chgData name="Shaima Haque" userId="S::shaima.haque@studentambassadors.com::b4068261-298e-491e-bb8a-67c496198e3e" providerId="AD" clId="Web-{1DDE41B6-2310-42A6-A8CE-A044E3AE9844}" dt="2022-06-23T12:20:58.220" v="353" actId="20577"/>
          <ac:spMkLst>
            <pc:docMk/>
            <pc:sldMk cId="15186886" sldId="395"/>
            <ac:spMk id="4" creationId="{00000000-0000-0000-0000-000000000000}"/>
          </ac:spMkLst>
        </pc:spChg>
      </pc:sldChg>
      <pc:sldChg chg="new ord">
        <pc:chgData name="Shaima Haque" userId="S::shaima.haque@studentambassadors.com::b4068261-298e-491e-bb8a-67c496198e3e" providerId="AD" clId="Web-{1DDE41B6-2310-42A6-A8CE-A044E3AE9844}" dt="2022-06-23T12:22:55.281" v="376"/>
        <pc:sldMkLst>
          <pc:docMk/>
          <pc:sldMk cId="4242283196" sldId="396"/>
        </pc:sldMkLst>
      </pc:sldChg>
    </pc:docChg>
  </pc:docChgLst>
  <pc:docChgLst>
    <pc:chgData name="Shaima Haque" userId="S::shaima.haque@studentambassadors.com::b4068261-298e-491e-bb8a-67c496198e3e" providerId="AD" clId="Web-{7D25A37D-6C9F-45F1-9012-E361A81EA21D}"/>
    <pc:docChg chg="addSld modSld sldOrd">
      <pc:chgData name="Shaima Haque" userId="S::shaima.haque@studentambassadors.com::b4068261-298e-491e-bb8a-67c496198e3e" providerId="AD" clId="Web-{7D25A37D-6C9F-45F1-9012-E361A81EA21D}" dt="2022-06-21T17:09:59.274" v="839" actId="20577"/>
      <pc:docMkLst>
        <pc:docMk/>
      </pc:docMkLst>
      <pc:sldChg chg="modSp">
        <pc:chgData name="Shaima Haque" userId="S::shaima.haque@studentambassadors.com::b4068261-298e-491e-bb8a-67c496198e3e" providerId="AD" clId="Web-{7D25A37D-6C9F-45F1-9012-E361A81EA21D}" dt="2022-06-21T16:24:21.148" v="86" actId="20577"/>
        <pc:sldMkLst>
          <pc:docMk/>
          <pc:sldMk cId="0" sldId="286"/>
        </pc:sldMkLst>
        <pc:spChg chg="mod">
          <ac:chgData name="Shaima Haque" userId="S::shaima.haque@studentambassadors.com::b4068261-298e-491e-bb8a-67c496198e3e" providerId="AD" clId="Web-{7D25A37D-6C9F-45F1-9012-E361A81EA21D}" dt="2022-06-21T16:24:21.148" v="86" actId="20577"/>
          <ac:spMkLst>
            <pc:docMk/>
            <pc:sldMk cId="0" sldId="286"/>
            <ac:spMk id="3" creationId="{00000000-0000-0000-0000-000000000000}"/>
          </ac:spMkLst>
        </pc:spChg>
      </pc:sldChg>
      <pc:sldChg chg="modSp">
        <pc:chgData name="Shaima Haque" userId="S::shaima.haque@studentambassadors.com::b4068261-298e-491e-bb8a-67c496198e3e" providerId="AD" clId="Web-{7D25A37D-6C9F-45F1-9012-E361A81EA21D}" dt="2022-06-21T16:54:43.300" v="675" actId="20577"/>
        <pc:sldMkLst>
          <pc:docMk/>
          <pc:sldMk cId="2393700975" sldId="368"/>
        </pc:sldMkLst>
        <pc:spChg chg="mod">
          <ac:chgData name="Shaima Haque" userId="S::shaima.haque@studentambassadors.com::b4068261-298e-491e-bb8a-67c496198e3e" providerId="AD" clId="Web-{7D25A37D-6C9F-45F1-9012-E361A81EA21D}" dt="2022-06-21T16:54:43.300" v="675" actId="20577"/>
          <ac:spMkLst>
            <pc:docMk/>
            <pc:sldMk cId="2393700975" sldId="368"/>
            <ac:spMk id="2" creationId="{00000000-0000-0000-0000-000000000000}"/>
          </ac:spMkLst>
        </pc:spChg>
      </pc:sldChg>
      <pc:sldChg chg="modSp add ord replId">
        <pc:chgData name="Shaima Haque" userId="S::shaima.haque@studentambassadors.com::b4068261-298e-491e-bb8a-67c496198e3e" providerId="AD" clId="Web-{7D25A37D-6C9F-45F1-9012-E361A81EA21D}" dt="2022-06-21T16:25:41.369" v="165" actId="20577"/>
        <pc:sldMkLst>
          <pc:docMk/>
          <pc:sldMk cId="4131645872" sldId="370"/>
        </pc:sldMkLst>
        <pc:spChg chg="mod">
          <ac:chgData name="Shaima Haque" userId="S::shaima.haque@studentambassadors.com::b4068261-298e-491e-bb8a-67c496198e3e" providerId="AD" clId="Web-{7D25A37D-6C9F-45F1-9012-E361A81EA21D}" dt="2022-06-21T16:25:41.369" v="165" actId="20577"/>
          <ac:spMkLst>
            <pc:docMk/>
            <pc:sldMk cId="4131645872" sldId="370"/>
            <ac:spMk id="3" creationId="{00000000-0000-0000-0000-000000000000}"/>
          </ac:spMkLst>
        </pc:spChg>
      </pc:sldChg>
      <pc:sldChg chg="addSp delSp modSp add ord replId">
        <pc:chgData name="Shaima Haque" userId="S::shaima.haque@studentambassadors.com::b4068261-298e-491e-bb8a-67c496198e3e" providerId="AD" clId="Web-{7D25A37D-6C9F-45F1-9012-E361A81EA21D}" dt="2022-06-21T16:47:07.602" v="555" actId="1076"/>
        <pc:sldMkLst>
          <pc:docMk/>
          <pc:sldMk cId="1201732978" sldId="371"/>
        </pc:sldMkLst>
        <pc:spChg chg="mod">
          <ac:chgData name="Shaima Haque" userId="S::shaima.haque@studentambassadors.com::b4068261-298e-491e-bb8a-67c496198e3e" providerId="AD" clId="Web-{7D25A37D-6C9F-45F1-9012-E361A81EA21D}" dt="2022-06-21T16:27:17.590" v="196" actId="20577"/>
          <ac:spMkLst>
            <pc:docMk/>
            <pc:sldMk cId="1201732978" sldId="371"/>
            <ac:spMk id="2" creationId="{00000000-0000-0000-0000-000000000000}"/>
          </ac:spMkLst>
        </pc:spChg>
        <pc:spChg chg="mod">
          <ac:chgData name="Shaima Haque" userId="S::shaima.haque@studentambassadors.com::b4068261-298e-491e-bb8a-67c496198e3e" providerId="AD" clId="Web-{7D25A37D-6C9F-45F1-9012-E361A81EA21D}" dt="2022-06-21T16:38:57.809" v="278" actId="20577"/>
          <ac:spMkLst>
            <pc:docMk/>
            <pc:sldMk cId="1201732978" sldId="371"/>
            <ac:spMk id="3" creationId="{00000000-0000-0000-0000-000000000000}"/>
          </ac:spMkLst>
        </pc:spChg>
        <pc:spChg chg="add del mod">
          <ac:chgData name="Shaima Haque" userId="S::shaima.haque@studentambassadors.com::b4068261-298e-491e-bb8a-67c496198e3e" providerId="AD" clId="Web-{7D25A37D-6C9F-45F1-9012-E361A81EA21D}" dt="2022-06-21T16:43:14.878" v="311"/>
          <ac:spMkLst>
            <pc:docMk/>
            <pc:sldMk cId="1201732978" sldId="371"/>
            <ac:spMk id="4" creationId="{C5D52BB0-F54A-9872-61FE-9E6052CA38A0}"/>
          </ac:spMkLst>
        </pc:spChg>
        <pc:spChg chg="add del mod">
          <ac:chgData name="Shaima Haque" userId="S::shaima.haque@studentambassadors.com::b4068261-298e-491e-bb8a-67c496198e3e" providerId="AD" clId="Web-{7D25A37D-6C9F-45F1-9012-E361A81EA21D}" dt="2022-06-21T16:43:14.878" v="310"/>
          <ac:spMkLst>
            <pc:docMk/>
            <pc:sldMk cId="1201732978" sldId="371"/>
            <ac:spMk id="6" creationId="{24AB10BC-CD8E-EB6B-6142-2B9135B227AD}"/>
          </ac:spMkLst>
        </pc:spChg>
        <pc:spChg chg="add del mod">
          <ac:chgData name="Shaima Haque" userId="S::shaima.haque@studentambassadors.com::b4068261-298e-491e-bb8a-67c496198e3e" providerId="AD" clId="Web-{7D25A37D-6C9F-45F1-9012-E361A81EA21D}" dt="2022-06-21T16:43:19.300" v="314"/>
          <ac:spMkLst>
            <pc:docMk/>
            <pc:sldMk cId="1201732978" sldId="371"/>
            <ac:spMk id="7" creationId="{B3171182-2065-A9F1-7B5F-FF0C5F3B1DAF}"/>
          </ac:spMkLst>
        </pc:spChg>
        <pc:spChg chg="add mod">
          <ac:chgData name="Shaima Haque" userId="S::shaima.haque@studentambassadors.com::b4068261-298e-491e-bb8a-67c496198e3e" providerId="AD" clId="Web-{7D25A37D-6C9F-45F1-9012-E361A81EA21D}" dt="2022-06-21T16:47:07.602" v="555" actId="1076"/>
          <ac:spMkLst>
            <pc:docMk/>
            <pc:sldMk cId="1201732978" sldId="371"/>
            <ac:spMk id="9" creationId="{8F94E185-D77B-1E66-8365-5B6C9019E564}"/>
          </ac:spMkLst>
        </pc:spChg>
        <pc:picChg chg="del">
          <ac:chgData name="Shaima Haque" userId="S::shaima.haque@studentambassadors.com::b4068261-298e-491e-bb8a-67c496198e3e" providerId="AD" clId="Web-{7D25A37D-6C9F-45F1-9012-E361A81EA21D}" dt="2022-06-21T16:37:02.401" v="235"/>
          <ac:picMkLst>
            <pc:docMk/>
            <pc:sldMk cId="1201732978" sldId="371"/>
            <ac:picMk id="5" creationId="{6464E397-786E-4A26-8656-6190F0924CDC}"/>
          </ac:picMkLst>
        </pc:picChg>
      </pc:sldChg>
      <pc:sldChg chg="addSp delSp modSp add replId">
        <pc:chgData name="Shaima Haque" userId="S::shaima.haque@studentambassadors.com::b4068261-298e-491e-bb8a-67c496198e3e" providerId="AD" clId="Web-{7D25A37D-6C9F-45F1-9012-E361A81EA21D}" dt="2022-06-21T16:48:54.542" v="579"/>
        <pc:sldMkLst>
          <pc:docMk/>
          <pc:sldMk cId="3022379686" sldId="372"/>
        </pc:sldMkLst>
        <pc:spChg chg="mod">
          <ac:chgData name="Shaima Haque" userId="S::shaima.haque@studentambassadors.com::b4068261-298e-491e-bb8a-67c496198e3e" providerId="AD" clId="Web-{7D25A37D-6C9F-45F1-9012-E361A81EA21D}" dt="2022-06-21T16:47:41.587" v="569" actId="20577"/>
          <ac:spMkLst>
            <pc:docMk/>
            <pc:sldMk cId="3022379686" sldId="372"/>
            <ac:spMk id="2" creationId="{00000000-0000-0000-0000-000000000000}"/>
          </ac:spMkLst>
        </pc:spChg>
        <pc:spChg chg="mod">
          <ac:chgData name="Shaima Haque" userId="S::shaima.haque@studentambassadors.com::b4068261-298e-491e-bb8a-67c496198e3e" providerId="AD" clId="Web-{7D25A37D-6C9F-45F1-9012-E361A81EA21D}" dt="2022-06-21T16:47:21.899" v="557" actId="20577"/>
          <ac:spMkLst>
            <pc:docMk/>
            <pc:sldMk cId="3022379686" sldId="372"/>
            <ac:spMk id="3" creationId="{00000000-0000-0000-0000-000000000000}"/>
          </ac:spMkLst>
        </pc:spChg>
        <pc:spChg chg="del">
          <ac:chgData name="Shaima Haque" userId="S::shaima.haque@studentambassadors.com::b4068261-298e-491e-bb8a-67c496198e3e" providerId="AD" clId="Web-{7D25A37D-6C9F-45F1-9012-E361A81EA21D}" dt="2022-06-21T16:47:50.650" v="571"/>
          <ac:spMkLst>
            <pc:docMk/>
            <pc:sldMk cId="3022379686" sldId="372"/>
            <ac:spMk id="4" creationId="{C5D52BB0-F54A-9872-61FE-9E6052CA38A0}"/>
          </ac:spMkLst>
        </pc:spChg>
        <pc:spChg chg="add del">
          <ac:chgData name="Shaima Haque" userId="S::shaima.haque@studentambassadors.com::b4068261-298e-491e-bb8a-67c496198e3e" providerId="AD" clId="Web-{7D25A37D-6C9F-45F1-9012-E361A81EA21D}" dt="2022-06-21T16:47:45.478" v="570"/>
          <ac:spMkLst>
            <pc:docMk/>
            <pc:sldMk cId="3022379686" sldId="372"/>
            <ac:spMk id="5" creationId="{8378FF64-D4B0-30BA-E3A1-FC9815BB428A}"/>
          </ac:spMkLst>
        </pc:spChg>
        <pc:picChg chg="add mod modCrop">
          <ac:chgData name="Shaima Haque" userId="S::shaima.haque@studentambassadors.com::b4068261-298e-491e-bb8a-67c496198e3e" providerId="AD" clId="Web-{7D25A37D-6C9F-45F1-9012-E361A81EA21D}" dt="2022-06-21T16:48:54.542" v="579"/>
          <ac:picMkLst>
            <pc:docMk/>
            <pc:sldMk cId="3022379686" sldId="372"/>
            <ac:picMk id="6" creationId="{C9196E21-096F-2161-5665-FDA2D3FBD4BD}"/>
          </ac:picMkLst>
        </pc:picChg>
      </pc:sldChg>
      <pc:sldChg chg="addSp delSp modSp add replId">
        <pc:chgData name="Shaima Haque" userId="S::shaima.haque@studentambassadors.com::b4068261-298e-491e-bb8a-67c496198e3e" providerId="AD" clId="Web-{7D25A37D-6C9F-45F1-9012-E361A81EA21D}" dt="2022-06-21T16:54:26.065" v="670" actId="14100"/>
        <pc:sldMkLst>
          <pc:docMk/>
          <pc:sldMk cId="2637338537" sldId="373"/>
        </pc:sldMkLst>
        <pc:spChg chg="mod">
          <ac:chgData name="Shaima Haque" userId="S::shaima.haque@studentambassadors.com::b4068261-298e-491e-bb8a-67c496198e3e" providerId="AD" clId="Web-{7D25A37D-6C9F-45F1-9012-E361A81EA21D}" dt="2022-06-21T16:49:21.683" v="581" actId="20577"/>
          <ac:spMkLst>
            <pc:docMk/>
            <pc:sldMk cId="2637338537" sldId="373"/>
            <ac:spMk id="2" creationId="{00000000-0000-0000-0000-000000000000}"/>
          </ac:spMkLst>
        </pc:spChg>
        <pc:spChg chg="mod">
          <ac:chgData name="Shaima Haque" userId="S::shaima.haque@studentambassadors.com::b4068261-298e-491e-bb8a-67c496198e3e" providerId="AD" clId="Web-{7D25A37D-6C9F-45F1-9012-E361A81EA21D}" dt="2022-06-21T16:53:14.720" v="651" actId="14100"/>
          <ac:spMkLst>
            <pc:docMk/>
            <pc:sldMk cId="2637338537" sldId="373"/>
            <ac:spMk id="3" creationId="{00000000-0000-0000-0000-000000000000}"/>
          </ac:spMkLst>
        </pc:spChg>
        <pc:spChg chg="del">
          <ac:chgData name="Shaima Haque" userId="S::shaima.haque@studentambassadors.com::b4068261-298e-491e-bb8a-67c496198e3e" providerId="AD" clId="Web-{7D25A37D-6C9F-45F1-9012-E361A81EA21D}" dt="2022-06-21T16:53:11.189" v="650"/>
          <ac:spMkLst>
            <pc:docMk/>
            <pc:sldMk cId="2637338537" sldId="373"/>
            <ac:spMk id="4" creationId="{C5D52BB0-F54A-9872-61FE-9E6052CA38A0}"/>
          </ac:spMkLst>
        </pc:spChg>
        <pc:picChg chg="add del mod">
          <ac:chgData name="Shaima Haque" userId="S::shaima.haque@studentambassadors.com::b4068261-298e-491e-bb8a-67c496198e3e" providerId="AD" clId="Web-{7D25A37D-6C9F-45F1-9012-E361A81EA21D}" dt="2022-06-21T16:53:58.815" v="660"/>
          <ac:picMkLst>
            <pc:docMk/>
            <pc:sldMk cId="2637338537" sldId="373"/>
            <ac:picMk id="5" creationId="{718ACCF5-C040-5D94-B9D1-5619E2102906}"/>
          </ac:picMkLst>
        </pc:picChg>
        <pc:picChg chg="add del mod">
          <ac:chgData name="Shaima Haque" userId="S::shaima.haque@studentambassadors.com::b4068261-298e-491e-bb8a-67c496198e3e" providerId="AD" clId="Web-{7D25A37D-6C9F-45F1-9012-E361A81EA21D}" dt="2022-06-21T16:53:56.299" v="659"/>
          <ac:picMkLst>
            <pc:docMk/>
            <pc:sldMk cId="2637338537" sldId="373"/>
            <ac:picMk id="6" creationId="{C1E6B54D-3346-EB9A-EF4C-A10DD54DBD80}"/>
          </ac:picMkLst>
        </pc:picChg>
        <pc:picChg chg="add mod">
          <ac:chgData name="Shaima Haque" userId="S::shaima.haque@studentambassadors.com::b4068261-298e-491e-bb8a-67c496198e3e" providerId="AD" clId="Web-{7D25A37D-6C9F-45F1-9012-E361A81EA21D}" dt="2022-06-21T16:54:26.065" v="670" actId="14100"/>
          <ac:picMkLst>
            <pc:docMk/>
            <pc:sldMk cId="2637338537" sldId="373"/>
            <ac:picMk id="7" creationId="{11650D7C-1A0D-FBCF-28F0-EA93821617D8}"/>
          </ac:picMkLst>
        </pc:picChg>
      </pc:sldChg>
      <pc:sldChg chg="modSp add ord replId">
        <pc:chgData name="Shaima Haque" userId="S::shaima.haque@studentambassadors.com::b4068261-298e-491e-bb8a-67c496198e3e" providerId="AD" clId="Web-{7D25A37D-6C9F-45F1-9012-E361A81EA21D}" dt="2022-06-21T17:09:59.274" v="839" actId="20577"/>
        <pc:sldMkLst>
          <pc:docMk/>
          <pc:sldMk cId="1333882143" sldId="374"/>
        </pc:sldMkLst>
        <pc:spChg chg="mod">
          <ac:chgData name="Shaima Haque" userId="S::shaima.haque@studentambassadors.com::b4068261-298e-491e-bb8a-67c496198e3e" providerId="AD" clId="Web-{7D25A37D-6C9F-45F1-9012-E361A81EA21D}" dt="2022-06-21T16:55:57.786" v="706" actId="20577"/>
          <ac:spMkLst>
            <pc:docMk/>
            <pc:sldMk cId="1333882143" sldId="374"/>
            <ac:spMk id="2" creationId="{00000000-0000-0000-0000-000000000000}"/>
          </ac:spMkLst>
        </pc:spChg>
        <pc:spChg chg="mod">
          <ac:chgData name="Shaima Haque" userId="S::shaima.haque@studentambassadors.com::b4068261-298e-491e-bb8a-67c496198e3e" providerId="AD" clId="Web-{7D25A37D-6C9F-45F1-9012-E361A81EA21D}" dt="2022-06-21T17:09:59.274" v="839" actId="20577"/>
          <ac:spMkLst>
            <pc:docMk/>
            <pc:sldMk cId="1333882143" sldId="374"/>
            <ac:spMk id="9" creationId="{8F94E185-D77B-1E66-8365-5B6C9019E564}"/>
          </ac:spMkLst>
        </pc:spChg>
      </pc:sldChg>
    </pc:docChg>
  </pc:docChgLst>
  <pc:docChgLst>
    <pc:chgData name="Shaima Haque" userId="S::shaima.haque@studentambassadors.com::b4068261-298e-491e-bb8a-67c496198e3e" providerId="AD" clId="Web-{C0F0C76C-61EF-4927-8443-6CCAAE0E0714}"/>
    <pc:docChg chg="addSld modSld">
      <pc:chgData name="Shaima Haque" userId="S::shaima.haque@studentambassadors.com::b4068261-298e-491e-bb8a-67c496198e3e" providerId="AD" clId="Web-{C0F0C76C-61EF-4927-8443-6CCAAE0E0714}" dt="2022-06-22T13:25:30.920" v="343"/>
      <pc:docMkLst>
        <pc:docMk/>
      </pc:docMkLst>
      <pc:sldChg chg="addSp modSp">
        <pc:chgData name="Shaima Haque" userId="S::shaima.haque@studentambassadors.com::b4068261-298e-491e-bb8a-67c496198e3e" providerId="AD" clId="Web-{C0F0C76C-61EF-4927-8443-6CCAAE0E0714}" dt="2022-06-22T13:20:19.392" v="288" actId="20577"/>
        <pc:sldMkLst>
          <pc:docMk/>
          <pc:sldMk cId="220816528" sldId="377"/>
        </pc:sldMkLst>
        <pc:spChg chg="mod">
          <ac:chgData name="Shaima Haque" userId="S::shaima.haque@studentambassadors.com::b4068261-298e-491e-bb8a-67c496198e3e" providerId="AD" clId="Web-{C0F0C76C-61EF-4927-8443-6CCAAE0E0714}" dt="2022-06-22T13:20:19.392" v="288" actId="20577"/>
          <ac:spMkLst>
            <pc:docMk/>
            <pc:sldMk cId="220816528" sldId="377"/>
            <ac:spMk id="2" creationId="{8EB562DD-6E7C-9078-74E9-A582241044D1}"/>
          </ac:spMkLst>
        </pc:spChg>
        <pc:spChg chg="mod">
          <ac:chgData name="Shaima Haque" userId="S::shaima.haque@studentambassadors.com::b4068261-298e-491e-bb8a-67c496198e3e" providerId="AD" clId="Web-{C0F0C76C-61EF-4927-8443-6CCAAE0E0714}" dt="2022-06-22T13:19:47.642" v="279" actId="20577"/>
          <ac:spMkLst>
            <pc:docMk/>
            <pc:sldMk cId="220816528" sldId="377"/>
            <ac:spMk id="3" creationId="{878B85C3-88C0-5264-CAAE-0D08590380A3}"/>
          </ac:spMkLst>
        </pc:spChg>
        <pc:spChg chg="add mod">
          <ac:chgData name="Shaima Haque" userId="S::shaima.haque@studentambassadors.com::b4068261-298e-491e-bb8a-67c496198e3e" providerId="AD" clId="Web-{C0F0C76C-61EF-4927-8443-6CCAAE0E0714}" dt="2022-06-22T13:19:12.986" v="234" actId="20577"/>
          <ac:spMkLst>
            <pc:docMk/>
            <pc:sldMk cId="220816528" sldId="377"/>
            <ac:spMk id="5" creationId="{60133709-6E72-BEF6-1E0E-B0B35FADC1BC}"/>
          </ac:spMkLst>
        </pc:spChg>
        <pc:picChg chg="mod">
          <ac:chgData name="Shaima Haque" userId="S::shaima.haque@studentambassadors.com::b4068261-298e-491e-bb8a-67c496198e3e" providerId="AD" clId="Web-{C0F0C76C-61EF-4927-8443-6CCAAE0E0714}" dt="2022-06-22T13:18:55.689" v="227" actId="14100"/>
          <ac:picMkLst>
            <pc:docMk/>
            <pc:sldMk cId="220816528" sldId="377"/>
            <ac:picMk id="4" creationId="{ACE934B0-1C25-050E-C9CB-33264335DF1A}"/>
          </ac:picMkLst>
        </pc:picChg>
      </pc:sldChg>
      <pc:sldChg chg="addSp delSp modSp new mod modClrScheme chgLayout">
        <pc:chgData name="Shaima Haque" userId="S::shaima.haque@studentambassadors.com::b4068261-298e-491e-bb8a-67c496198e3e" providerId="AD" clId="Web-{C0F0C76C-61EF-4927-8443-6CCAAE0E0714}" dt="2022-06-22T13:24:43.327" v="336" actId="20577"/>
        <pc:sldMkLst>
          <pc:docMk/>
          <pc:sldMk cId="3591119343" sldId="380"/>
        </pc:sldMkLst>
        <pc:spChg chg="mod">
          <ac:chgData name="Shaima Haque" userId="S::shaima.haque@studentambassadors.com::b4068261-298e-491e-bb8a-67c496198e3e" providerId="AD" clId="Web-{C0F0C76C-61EF-4927-8443-6CCAAE0E0714}" dt="2022-06-22T13:24:43.327" v="336" actId="20577"/>
          <ac:spMkLst>
            <pc:docMk/>
            <pc:sldMk cId="3591119343" sldId="380"/>
            <ac:spMk id="2" creationId="{9A26A26F-31DD-808B-74AA-89C13457D429}"/>
          </ac:spMkLst>
        </pc:spChg>
        <pc:spChg chg="add del">
          <ac:chgData name="Shaima Haque" userId="S::shaima.haque@studentambassadors.com::b4068261-298e-491e-bb8a-67c496198e3e" providerId="AD" clId="Web-{C0F0C76C-61EF-4927-8443-6CCAAE0E0714}" dt="2022-06-22T13:23:21.562" v="315"/>
          <ac:spMkLst>
            <pc:docMk/>
            <pc:sldMk cId="3591119343" sldId="380"/>
            <ac:spMk id="3" creationId="{E7CCA400-963D-CA10-7C1E-B6C247511D64}"/>
          </ac:spMkLst>
        </pc:spChg>
        <pc:spChg chg="add mod">
          <ac:chgData name="Shaima Haque" userId="S::shaima.haque@studentambassadors.com::b4068261-298e-491e-bb8a-67c496198e3e" providerId="AD" clId="Web-{C0F0C76C-61EF-4927-8443-6CCAAE0E0714}" dt="2022-06-22T13:23:21.562" v="315"/>
          <ac:spMkLst>
            <pc:docMk/>
            <pc:sldMk cId="3591119343" sldId="380"/>
            <ac:spMk id="9" creationId="{3504FE98-72F5-D73B-2272-0C82A8B813C8}"/>
          </ac:spMkLst>
        </pc:spChg>
        <pc:graphicFrameChg chg="add del mod ord modGraphic">
          <ac:chgData name="Shaima Haque" userId="S::shaima.haque@studentambassadors.com::b4068261-298e-491e-bb8a-67c496198e3e" providerId="AD" clId="Web-{C0F0C76C-61EF-4927-8443-6CCAAE0E0714}" dt="2022-06-22T13:22:21.344" v="310"/>
          <ac:graphicFrameMkLst>
            <pc:docMk/>
            <pc:sldMk cId="3591119343" sldId="380"/>
            <ac:graphicFrameMk id="5" creationId="{58B44514-C1A0-C3DB-538D-DF2B3091A1D8}"/>
          </ac:graphicFrameMkLst>
        </pc:graphicFrameChg>
        <pc:graphicFrameChg chg="add del mod ord modGraphic">
          <ac:chgData name="Shaima Haque" userId="S::shaima.haque@studentambassadors.com::b4068261-298e-491e-bb8a-67c496198e3e" providerId="AD" clId="Web-{C0F0C76C-61EF-4927-8443-6CCAAE0E0714}" dt="2022-06-22T13:22:45.703" v="312"/>
          <ac:graphicFrameMkLst>
            <pc:docMk/>
            <pc:sldMk cId="3591119343" sldId="380"/>
            <ac:graphicFrameMk id="7" creationId="{86837318-6ADD-ED9A-F73B-52C5206F0F7D}"/>
          </ac:graphicFrameMkLst>
        </pc:graphicFrameChg>
        <pc:picChg chg="add del">
          <ac:chgData name="Shaima Haque" userId="S::shaima.haque@studentambassadors.com::b4068261-298e-491e-bb8a-67c496198e3e" providerId="AD" clId="Web-{C0F0C76C-61EF-4927-8443-6CCAAE0E0714}" dt="2022-06-22T13:23:21.531" v="314"/>
          <ac:picMkLst>
            <pc:docMk/>
            <pc:sldMk cId="3591119343" sldId="380"/>
            <ac:picMk id="6" creationId="{C4C6040F-8E5A-9EB2-DC9B-A909517C9C10}"/>
          </ac:picMkLst>
        </pc:picChg>
        <pc:picChg chg="add">
          <ac:chgData name="Shaima Haque" userId="S::shaima.haque@studentambassadors.com::b4068261-298e-491e-bb8a-67c496198e3e" providerId="AD" clId="Web-{C0F0C76C-61EF-4927-8443-6CCAAE0E0714}" dt="2022-06-22T13:23:21.562" v="315"/>
          <ac:picMkLst>
            <pc:docMk/>
            <pc:sldMk cId="3591119343" sldId="380"/>
            <ac:picMk id="8" creationId="{30C92EA1-C1B7-E979-E1ED-0E81851BF9E8}"/>
          </ac:picMkLst>
        </pc:picChg>
      </pc:sldChg>
      <pc:sldChg chg="addSp delSp modSp new mod modClrScheme chgLayout">
        <pc:chgData name="Shaima Haque" userId="S::shaima.haque@studentambassadors.com::b4068261-298e-491e-bb8a-67c496198e3e" providerId="AD" clId="Web-{C0F0C76C-61EF-4927-8443-6CCAAE0E0714}" dt="2022-06-22T13:25:30.920" v="343"/>
        <pc:sldMkLst>
          <pc:docMk/>
          <pc:sldMk cId="640587850" sldId="381"/>
        </pc:sldMkLst>
        <pc:spChg chg="mod">
          <ac:chgData name="Shaima Haque" userId="S::shaima.haque@studentambassadors.com::b4068261-298e-491e-bb8a-67c496198e3e" providerId="AD" clId="Web-{C0F0C76C-61EF-4927-8443-6CCAAE0E0714}" dt="2022-06-22T13:25:30.920" v="343"/>
          <ac:spMkLst>
            <pc:docMk/>
            <pc:sldMk cId="640587850" sldId="381"/>
            <ac:spMk id="2" creationId="{43EDA397-E535-6EC2-A8C1-F0D13064DE73}"/>
          </ac:spMkLst>
        </pc:spChg>
        <pc:spChg chg="del">
          <ac:chgData name="Shaima Haque" userId="S::shaima.haque@studentambassadors.com::b4068261-298e-491e-bb8a-67c496198e3e" providerId="AD" clId="Web-{C0F0C76C-61EF-4927-8443-6CCAAE0E0714}" dt="2022-06-22T13:25:12.702" v="337"/>
          <ac:spMkLst>
            <pc:docMk/>
            <pc:sldMk cId="640587850" sldId="381"/>
            <ac:spMk id="3" creationId="{85899089-AC4C-D21E-D1B7-5B7638E700E2}"/>
          </ac:spMkLst>
        </pc:spChg>
        <pc:spChg chg="add del mod">
          <ac:chgData name="Shaima Haque" userId="S::shaima.haque@studentambassadors.com::b4068261-298e-491e-bb8a-67c496198e3e" providerId="AD" clId="Web-{C0F0C76C-61EF-4927-8443-6CCAAE0E0714}" dt="2022-06-22T13:25:25.920" v="342"/>
          <ac:spMkLst>
            <pc:docMk/>
            <pc:sldMk cId="640587850" sldId="381"/>
            <ac:spMk id="9" creationId="{584F8B2B-BD97-DDB8-01CB-63022FBFD55E}"/>
          </ac:spMkLst>
        </pc:spChg>
        <pc:picChg chg="add mod ord">
          <ac:chgData name="Shaima Haque" userId="S::shaima.haque@studentambassadors.com::b4068261-298e-491e-bb8a-67c496198e3e" providerId="AD" clId="Web-{C0F0C76C-61EF-4927-8443-6CCAAE0E0714}" dt="2022-06-22T13:25:30.920" v="343"/>
          <ac:picMkLst>
            <pc:docMk/>
            <pc:sldMk cId="640587850" sldId="381"/>
            <ac:picMk id="4" creationId="{E349C552-3603-45A0-30BA-A20221BCB0A2}"/>
          </ac:picMkLst>
        </pc:picChg>
      </pc:sldChg>
    </pc:docChg>
  </pc:docChgLst>
  <pc:docChgLst>
    <pc:chgData name="Shaima Haque" userId="S::shaima.haque@studentambassadors.com::b4068261-298e-491e-bb8a-67c496198e3e" providerId="AD" clId="Web-{83C1F198-5380-4722-9E8B-25B7BB95F65E}"/>
    <pc:docChg chg="modSld">
      <pc:chgData name="Shaima Haque" userId="S::shaima.haque@studentambassadors.com::b4068261-298e-491e-bb8a-67c496198e3e" providerId="AD" clId="Web-{83C1F198-5380-4722-9E8B-25B7BB95F65E}" dt="2022-06-22T14:15:05.544" v="10" actId="20577"/>
      <pc:docMkLst>
        <pc:docMk/>
      </pc:docMkLst>
      <pc:sldChg chg="addSp modSp">
        <pc:chgData name="Shaima Haque" userId="S::shaima.haque@studentambassadors.com::b4068261-298e-491e-bb8a-67c496198e3e" providerId="AD" clId="Web-{83C1F198-5380-4722-9E8B-25B7BB95F65E}" dt="2022-06-22T14:15:05.544" v="10" actId="20577"/>
        <pc:sldMkLst>
          <pc:docMk/>
          <pc:sldMk cId="0" sldId="302"/>
        </pc:sldMkLst>
        <pc:spChg chg="mod">
          <ac:chgData name="Shaima Haque" userId="S::shaima.haque@studentambassadors.com::b4068261-298e-491e-bb8a-67c496198e3e" providerId="AD" clId="Web-{83C1F198-5380-4722-9E8B-25B7BB95F65E}" dt="2022-06-22T14:15:05.544" v="10" actId="20577"/>
          <ac:spMkLst>
            <pc:docMk/>
            <pc:sldMk cId="0" sldId="302"/>
            <ac:spMk id="2" creationId="{00000000-0000-0000-0000-000000000000}"/>
          </ac:spMkLst>
        </pc:spChg>
        <pc:spChg chg="add">
          <ac:chgData name="Shaima Haque" userId="S::shaima.haque@studentambassadors.com::b4068261-298e-491e-bb8a-67c496198e3e" providerId="AD" clId="Web-{83C1F198-5380-4722-9E8B-25B7BB95F65E}" dt="2022-06-22T14:15:00.231" v="1"/>
          <ac:spMkLst>
            <pc:docMk/>
            <pc:sldMk cId="0" sldId="302"/>
            <ac:spMk id="3" creationId="{87C39E9E-EC0C-7FBF-CF3F-DA2324CFCFDF}"/>
          </ac:spMkLst>
        </pc:spChg>
      </pc:sldChg>
      <pc:sldChg chg="modSp">
        <pc:chgData name="Shaima Haque" userId="S::shaima.haque@studentambassadors.com::b4068261-298e-491e-bb8a-67c496198e3e" providerId="AD" clId="Web-{83C1F198-5380-4722-9E8B-25B7BB95F65E}" dt="2022-06-22T14:14:53.715" v="0" actId="14100"/>
        <pc:sldMkLst>
          <pc:docMk/>
          <pc:sldMk cId="1928593973" sldId="385"/>
        </pc:sldMkLst>
        <pc:picChg chg="mod">
          <ac:chgData name="Shaima Haque" userId="S::shaima.haque@studentambassadors.com::b4068261-298e-491e-bb8a-67c496198e3e" providerId="AD" clId="Web-{83C1F198-5380-4722-9E8B-25B7BB95F65E}" dt="2022-06-22T14:14:53.715" v="0" actId="14100"/>
          <ac:picMkLst>
            <pc:docMk/>
            <pc:sldMk cId="1928593973" sldId="385"/>
            <ac:picMk id="4" creationId="{97171301-D7C8-C5CF-1076-FE62C091AC17}"/>
          </ac:picMkLst>
        </pc:picChg>
      </pc:sldChg>
    </pc:docChg>
  </pc:docChgLst>
  <pc:docChgLst>
    <pc:chgData name="TRISHA BANERJEE" userId="401c715b-f426-4320-a502-0627a4bbce85" providerId="ADAL" clId="{30F5C312-E89D-4584-A93A-C73D7CF2FF90}"/>
    <pc:docChg chg="custSel addSld modSld">
      <pc:chgData name="TRISHA BANERJEE" userId="401c715b-f426-4320-a502-0627a4bbce85" providerId="ADAL" clId="{30F5C312-E89D-4584-A93A-C73D7CF2FF90}" dt="2022-06-22T18:02:16.735" v="97" actId="26606"/>
      <pc:docMkLst>
        <pc:docMk/>
      </pc:docMkLst>
      <pc:sldChg chg="addSp modSp mod modClrScheme chgLayout">
        <pc:chgData name="TRISHA BANERJEE" userId="401c715b-f426-4320-a502-0627a4bbce85" providerId="ADAL" clId="{30F5C312-E89D-4584-A93A-C73D7CF2FF90}" dt="2022-06-22T18:02:16.735" v="97" actId="26606"/>
        <pc:sldMkLst>
          <pc:docMk/>
          <pc:sldMk cId="1987965797" sldId="387"/>
        </pc:sldMkLst>
        <pc:spChg chg="mod">
          <ac:chgData name="TRISHA BANERJEE" userId="401c715b-f426-4320-a502-0627a4bbce85" providerId="ADAL" clId="{30F5C312-E89D-4584-A93A-C73D7CF2FF90}" dt="2022-06-22T18:02:16.735" v="97" actId="26606"/>
          <ac:spMkLst>
            <pc:docMk/>
            <pc:sldMk cId="1987965797" sldId="387"/>
            <ac:spMk id="2" creationId="{CAD6254C-E11D-F401-B1B1-5BBA92A606FE}"/>
          </ac:spMkLst>
        </pc:spChg>
        <pc:spChg chg="add mod">
          <ac:chgData name="TRISHA BANERJEE" userId="401c715b-f426-4320-a502-0627a4bbce85" providerId="ADAL" clId="{30F5C312-E89D-4584-A93A-C73D7CF2FF90}" dt="2022-06-22T18:02:16.735" v="97" actId="26606"/>
          <ac:spMkLst>
            <pc:docMk/>
            <pc:sldMk cId="1987965797" sldId="387"/>
            <ac:spMk id="5" creationId="{F2B56A19-C359-05AC-0204-2F279CF36572}"/>
          </ac:spMkLst>
        </pc:spChg>
        <pc:picChg chg="add mod">
          <ac:chgData name="TRISHA BANERJEE" userId="401c715b-f426-4320-a502-0627a4bbce85" providerId="ADAL" clId="{30F5C312-E89D-4584-A93A-C73D7CF2FF90}" dt="2022-06-22T18:02:16.735" v="97" actId="26606"/>
          <ac:picMkLst>
            <pc:docMk/>
            <pc:sldMk cId="1987965797" sldId="387"/>
            <ac:picMk id="4" creationId="{ABE694AE-AF5D-21F0-9F4C-BEB4C68AB22F}"/>
          </ac:picMkLst>
        </pc:picChg>
      </pc:sldChg>
      <pc:sldChg chg="delSp modSp mod">
        <pc:chgData name="TRISHA BANERJEE" userId="401c715b-f426-4320-a502-0627a4bbce85" providerId="ADAL" clId="{30F5C312-E89D-4584-A93A-C73D7CF2FF90}" dt="2022-06-22T17:59:22.818" v="41" actId="1076"/>
        <pc:sldMkLst>
          <pc:docMk/>
          <pc:sldMk cId="2938463082" sldId="389"/>
        </pc:sldMkLst>
        <pc:spChg chg="mod">
          <ac:chgData name="TRISHA BANERJEE" userId="401c715b-f426-4320-a502-0627a4bbce85" providerId="ADAL" clId="{30F5C312-E89D-4584-A93A-C73D7CF2FF90}" dt="2022-06-22T17:59:22.818" v="41" actId="1076"/>
          <ac:spMkLst>
            <pc:docMk/>
            <pc:sldMk cId="2938463082" sldId="389"/>
            <ac:spMk id="2" creationId="{F01544C0-2416-596F-1A93-93C543DAF932}"/>
          </ac:spMkLst>
        </pc:spChg>
        <pc:spChg chg="del mod">
          <ac:chgData name="TRISHA BANERJEE" userId="401c715b-f426-4320-a502-0627a4bbce85" providerId="ADAL" clId="{30F5C312-E89D-4584-A93A-C73D7CF2FF90}" dt="2022-06-22T17:59:18.113" v="40" actId="21"/>
          <ac:spMkLst>
            <pc:docMk/>
            <pc:sldMk cId="2938463082" sldId="389"/>
            <ac:spMk id="3" creationId="{9A7F2009-AF5F-4549-482F-966BA2E193E2}"/>
          </ac:spMkLst>
        </pc:spChg>
      </pc:sldChg>
      <pc:sldChg chg="modSp mod">
        <pc:chgData name="TRISHA BANERJEE" userId="401c715b-f426-4320-a502-0627a4bbce85" providerId="ADAL" clId="{30F5C312-E89D-4584-A93A-C73D7CF2FF90}" dt="2022-06-22T18:01:17.190" v="94" actId="14100"/>
        <pc:sldMkLst>
          <pc:docMk/>
          <pc:sldMk cId="3349072846" sldId="390"/>
        </pc:sldMkLst>
        <pc:spChg chg="mod">
          <ac:chgData name="TRISHA BANERJEE" userId="401c715b-f426-4320-a502-0627a4bbce85" providerId="ADAL" clId="{30F5C312-E89D-4584-A93A-C73D7CF2FF90}" dt="2022-06-22T18:01:17.190" v="94" actId="14100"/>
          <ac:spMkLst>
            <pc:docMk/>
            <pc:sldMk cId="3349072846" sldId="390"/>
            <ac:spMk id="2" creationId="{8478FAE1-2492-D985-A0C5-554A0ADB94AB}"/>
          </ac:spMkLst>
        </pc:spChg>
      </pc:sldChg>
      <pc:sldChg chg="addSp modSp new mod">
        <pc:chgData name="TRISHA BANERJEE" userId="401c715b-f426-4320-a502-0627a4bbce85" providerId="ADAL" clId="{30F5C312-E89D-4584-A93A-C73D7CF2FF90}" dt="2022-06-22T17:59:54.321" v="81" actId="20577"/>
        <pc:sldMkLst>
          <pc:docMk/>
          <pc:sldMk cId="1138005461" sldId="391"/>
        </pc:sldMkLst>
        <pc:spChg chg="add mod">
          <ac:chgData name="TRISHA BANERJEE" userId="401c715b-f426-4320-a502-0627a4bbce85" providerId="ADAL" clId="{30F5C312-E89D-4584-A93A-C73D7CF2FF90}" dt="2022-06-22T17:59:54.321" v="81" actId="20577"/>
          <ac:spMkLst>
            <pc:docMk/>
            <pc:sldMk cId="1138005461" sldId="391"/>
            <ac:spMk id="2" creationId="{56C407F1-62D4-9B6F-CC62-3C287CACF195}"/>
          </ac:spMkLst>
        </pc:spChg>
      </pc:sldChg>
    </pc:docChg>
  </pc:docChgLst>
  <pc:docChgLst>
    <pc:chgData name="Shaima Haque" userId="S::shaima.haque@studentambassadors.com::b4068261-298e-491e-bb8a-67c496198e3e" providerId="AD" clId="Web-{B746BAF8-4975-408D-B75B-B7E19D7D334D}"/>
    <pc:docChg chg="addSld delSld modSld sldOrd">
      <pc:chgData name="Shaima Haque" userId="S::shaima.haque@studentambassadors.com::b4068261-298e-491e-bb8a-67c496198e3e" providerId="AD" clId="Web-{B746BAF8-4975-408D-B75B-B7E19D7D334D}" dt="2022-06-21T15:17:18.121" v="60" actId="20577"/>
      <pc:docMkLst>
        <pc:docMk/>
      </pc:docMkLst>
      <pc:sldChg chg="modSp">
        <pc:chgData name="Shaima Haque" userId="S::shaima.haque@studentambassadors.com::b4068261-298e-491e-bb8a-67c496198e3e" providerId="AD" clId="Web-{B746BAF8-4975-408D-B75B-B7E19D7D334D}" dt="2022-06-21T15:15:07.395" v="8" actId="20577"/>
        <pc:sldMkLst>
          <pc:docMk/>
          <pc:sldMk cId="0" sldId="270"/>
        </pc:sldMkLst>
        <pc:spChg chg="mod">
          <ac:chgData name="Shaima Haque" userId="S::shaima.haque@studentambassadors.com::b4068261-298e-491e-bb8a-67c496198e3e" providerId="AD" clId="Web-{B746BAF8-4975-408D-B75B-B7E19D7D334D}" dt="2022-06-21T15:15:07.395" v="8" actId="20577"/>
          <ac:spMkLst>
            <pc:docMk/>
            <pc:sldMk cId="0" sldId="270"/>
            <ac:spMk id="2" creationId="{00000000-0000-0000-0000-000000000000}"/>
          </ac:spMkLst>
        </pc:spChg>
      </pc:sldChg>
      <pc:sldChg chg="modSp">
        <pc:chgData name="Shaima Haque" userId="S::shaima.haque@studentambassadors.com::b4068261-298e-491e-bb8a-67c496198e3e" providerId="AD" clId="Web-{B746BAF8-4975-408D-B75B-B7E19D7D334D}" dt="2022-06-21T15:17:18.121" v="60" actId="20577"/>
        <pc:sldMkLst>
          <pc:docMk/>
          <pc:sldMk cId="0" sldId="286"/>
        </pc:sldMkLst>
        <pc:spChg chg="mod">
          <ac:chgData name="Shaima Haque" userId="S::shaima.haque@studentambassadors.com::b4068261-298e-491e-bb8a-67c496198e3e" providerId="AD" clId="Web-{B746BAF8-4975-408D-B75B-B7E19D7D334D}" dt="2022-06-21T15:17:18.121" v="60" actId="20577"/>
          <ac:spMkLst>
            <pc:docMk/>
            <pc:sldMk cId="0" sldId="286"/>
            <ac:spMk id="3" creationId="{00000000-0000-0000-0000-000000000000}"/>
          </ac:spMkLst>
        </pc:spChg>
      </pc:sldChg>
      <pc:sldChg chg="addSp modSp">
        <pc:chgData name="Shaima Haque" userId="S::shaima.haque@studentambassadors.com::b4068261-298e-491e-bb8a-67c496198e3e" providerId="AD" clId="Web-{B746BAF8-4975-408D-B75B-B7E19D7D334D}" dt="2022-06-21T15:16:13.133" v="28"/>
        <pc:sldMkLst>
          <pc:docMk/>
          <pc:sldMk cId="0" sldId="298"/>
        </pc:sldMkLst>
        <pc:spChg chg="mod">
          <ac:chgData name="Shaima Haque" userId="S::shaima.haque@studentambassadors.com::b4068261-298e-491e-bb8a-67c496198e3e" providerId="AD" clId="Web-{B746BAF8-4975-408D-B75B-B7E19D7D334D}" dt="2022-06-21T15:16:05.742" v="27" actId="20577"/>
          <ac:spMkLst>
            <pc:docMk/>
            <pc:sldMk cId="0" sldId="298"/>
            <ac:spMk id="2" creationId="{00000000-0000-0000-0000-000000000000}"/>
          </ac:spMkLst>
        </pc:spChg>
        <pc:spChg chg="add">
          <ac:chgData name="Shaima Haque" userId="S::shaima.haque@studentambassadors.com::b4068261-298e-491e-bb8a-67c496198e3e" providerId="AD" clId="Web-{B746BAF8-4975-408D-B75B-B7E19D7D334D}" dt="2022-06-21T15:16:13.133" v="28"/>
          <ac:spMkLst>
            <pc:docMk/>
            <pc:sldMk cId="0" sldId="298"/>
            <ac:spMk id="4" creationId="{E5706CF4-C2B5-DA4E-CEB8-30C6E33FDC70}"/>
          </ac:spMkLst>
        </pc:spChg>
      </pc:sldChg>
      <pc:sldChg chg="del">
        <pc:chgData name="Shaima Haque" userId="S::shaima.haque@studentambassadors.com::b4068261-298e-491e-bb8a-67c496198e3e" providerId="AD" clId="Web-{B746BAF8-4975-408D-B75B-B7E19D7D334D}" dt="2022-06-21T15:16:57.432" v="29"/>
        <pc:sldMkLst>
          <pc:docMk/>
          <pc:sldMk cId="0" sldId="325"/>
        </pc:sldMkLst>
      </pc:sldChg>
      <pc:sldChg chg="del">
        <pc:chgData name="Shaima Haque" userId="S::shaima.haque@studentambassadors.com::b4068261-298e-491e-bb8a-67c496198e3e" providerId="AD" clId="Web-{B746BAF8-4975-408D-B75B-B7E19D7D334D}" dt="2022-06-21T15:16:58.620" v="30"/>
        <pc:sldMkLst>
          <pc:docMk/>
          <pc:sldMk cId="0" sldId="326"/>
        </pc:sldMkLst>
      </pc:sldChg>
      <pc:sldChg chg="modSp add ord replId">
        <pc:chgData name="Shaima Haque" userId="S::shaima.haque@studentambassadors.com::b4068261-298e-491e-bb8a-67c496198e3e" providerId="AD" clId="Web-{B746BAF8-4975-408D-B75B-B7E19D7D334D}" dt="2022-06-21T15:15:28.599" v="13" actId="20577"/>
        <pc:sldMkLst>
          <pc:docMk/>
          <pc:sldMk cId="2246294985" sldId="369"/>
        </pc:sldMkLst>
        <pc:spChg chg="mod">
          <ac:chgData name="Shaima Haque" userId="S::shaima.haque@studentambassadors.com::b4068261-298e-491e-bb8a-67c496198e3e" providerId="AD" clId="Web-{B746BAF8-4975-408D-B75B-B7E19D7D334D}" dt="2022-06-21T15:15:28.599" v="13" actId="20577"/>
          <ac:spMkLst>
            <pc:docMk/>
            <pc:sldMk cId="2246294985" sldId="369"/>
            <ac:spMk id="2" creationId="{00000000-0000-0000-0000-000000000000}"/>
          </ac:spMkLst>
        </pc:spChg>
      </pc:sldChg>
    </pc:docChg>
  </pc:docChgLst>
  <pc:docChgLst>
    <pc:chgData name="Shaima Haque" userId="b4068261-298e-491e-bb8a-67c496198e3e" providerId="ADAL" clId="{87AA2F0C-F83B-4465-87C9-F09B31F9453B}"/>
    <pc:docChg chg="undo custSel modSld">
      <pc:chgData name="Shaima Haque" userId="b4068261-298e-491e-bb8a-67c496198e3e" providerId="ADAL" clId="{87AA2F0C-F83B-4465-87C9-F09B31F9453B}" dt="2022-06-21T15:02:22.656" v="544" actId="20577"/>
      <pc:docMkLst>
        <pc:docMk/>
      </pc:docMkLst>
      <pc:sldChg chg="modSp mod">
        <pc:chgData name="Shaima Haque" userId="b4068261-298e-491e-bb8a-67c496198e3e" providerId="ADAL" clId="{87AA2F0C-F83B-4465-87C9-F09B31F9453B}" dt="2022-06-21T14:54:34.726" v="120" actId="14100"/>
        <pc:sldMkLst>
          <pc:docMk/>
          <pc:sldMk cId="0" sldId="260"/>
        </pc:sldMkLst>
        <pc:spChg chg="mod">
          <ac:chgData name="Shaima Haque" userId="b4068261-298e-491e-bb8a-67c496198e3e" providerId="ADAL" clId="{87AA2F0C-F83B-4465-87C9-F09B31F9453B}" dt="2022-06-21T14:53:24.884" v="116" actId="20577"/>
          <ac:spMkLst>
            <pc:docMk/>
            <pc:sldMk cId="0" sldId="260"/>
            <ac:spMk id="3" creationId="{00000000-0000-0000-0000-000000000000}"/>
          </ac:spMkLst>
        </pc:spChg>
        <pc:spChg chg="mod">
          <ac:chgData name="Shaima Haque" userId="b4068261-298e-491e-bb8a-67c496198e3e" providerId="ADAL" clId="{87AA2F0C-F83B-4465-87C9-F09B31F9453B}" dt="2022-06-21T14:53:06.460" v="87" actId="20577"/>
          <ac:spMkLst>
            <pc:docMk/>
            <pc:sldMk cId="0" sldId="260"/>
            <ac:spMk id="4" creationId="{00000000-0000-0000-0000-000000000000}"/>
          </ac:spMkLst>
        </pc:spChg>
        <pc:spChg chg="mod">
          <ac:chgData name="Shaima Haque" userId="b4068261-298e-491e-bb8a-67c496198e3e" providerId="ADAL" clId="{87AA2F0C-F83B-4465-87C9-F09B31F9453B}" dt="2022-06-21T14:54:34.726" v="120" actId="14100"/>
          <ac:spMkLst>
            <pc:docMk/>
            <pc:sldMk cId="0" sldId="260"/>
            <ac:spMk id="5" creationId="{00000000-0000-0000-0000-000000000000}"/>
          </ac:spMkLst>
        </pc:spChg>
        <pc:spChg chg="mod">
          <ac:chgData name="Shaima Haque" userId="b4068261-298e-491e-bb8a-67c496198e3e" providerId="ADAL" clId="{87AA2F0C-F83B-4465-87C9-F09B31F9453B}" dt="2022-06-21T14:53:11.291" v="100" actId="20577"/>
          <ac:spMkLst>
            <pc:docMk/>
            <pc:sldMk cId="0" sldId="260"/>
            <ac:spMk id="6" creationId="{00000000-0000-0000-0000-000000000000}"/>
          </ac:spMkLst>
        </pc:spChg>
      </pc:sldChg>
      <pc:sldChg chg="modSp mod">
        <pc:chgData name="Shaima Haque" userId="b4068261-298e-491e-bb8a-67c496198e3e" providerId="ADAL" clId="{87AA2F0C-F83B-4465-87C9-F09B31F9453B}" dt="2022-06-21T14:58:31.836" v="240" actId="15"/>
        <pc:sldMkLst>
          <pc:docMk/>
          <pc:sldMk cId="0" sldId="262"/>
        </pc:sldMkLst>
        <pc:spChg chg="mod">
          <ac:chgData name="Shaima Haque" userId="b4068261-298e-491e-bb8a-67c496198e3e" providerId="ADAL" clId="{87AA2F0C-F83B-4465-87C9-F09B31F9453B}" dt="2022-06-21T14:58:31.836" v="240" actId="15"/>
          <ac:spMkLst>
            <pc:docMk/>
            <pc:sldMk cId="0" sldId="262"/>
            <ac:spMk id="3" creationId="{00000000-0000-0000-0000-000000000000}"/>
          </ac:spMkLst>
        </pc:spChg>
      </pc:sldChg>
      <pc:sldChg chg="modSp mod">
        <pc:chgData name="Shaima Haque" userId="b4068261-298e-491e-bb8a-67c496198e3e" providerId="ADAL" clId="{87AA2F0C-F83B-4465-87C9-F09B31F9453B}" dt="2022-06-21T15:01:44.216" v="528" actId="20577"/>
        <pc:sldMkLst>
          <pc:docMk/>
          <pc:sldMk cId="0" sldId="264"/>
        </pc:sldMkLst>
        <pc:spChg chg="mod">
          <ac:chgData name="Shaima Haque" userId="b4068261-298e-491e-bb8a-67c496198e3e" providerId="ADAL" clId="{87AA2F0C-F83B-4465-87C9-F09B31F9453B}" dt="2022-06-21T15:01:44.216" v="528" actId="20577"/>
          <ac:spMkLst>
            <pc:docMk/>
            <pc:sldMk cId="0" sldId="264"/>
            <ac:spMk id="3" creationId="{00000000-0000-0000-0000-000000000000}"/>
          </ac:spMkLst>
        </pc:spChg>
      </pc:sldChg>
      <pc:sldChg chg="modSp mod">
        <pc:chgData name="Shaima Haque" userId="b4068261-298e-491e-bb8a-67c496198e3e" providerId="ADAL" clId="{87AA2F0C-F83B-4465-87C9-F09B31F9453B}" dt="2022-06-21T15:02:22.656" v="544" actId="20577"/>
        <pc:sldMkLst>
          <pc:docMk/>
          <pc:sldMk cId="0" sldId="266"/>
        </pc:sldMkLst>
        <pc:spChg chg="mod">
          <ac:chgData name="Shaima Haque" userId="b4068261-298e-491e-bb8a-67c496198e3e" providerId="ADAL" clId="{87AA2F0C-F83B-4465-87C9-F09B31F9453B}" dt="2022-06-21T15:02:22.656" v="544" actId="20577"/>
          <ac:spMkLst>
            <pc:docMk/>
            <pc:sldMk cId="0" sldId="266"/>
            <ac:spMk id="2" creationId="{00000000-0000-0000-0000-000000000000}"/>
          </ac:spMkLst>
        </pc:spChg>
      </pc:sldChg>
      <pc:sldChg chg="addSp delSp modSp mod">
        <pc:chgData name="Shaima Haque" userId="b4068261-298e-491e-bb8a-67c496198e3e" providerId="ADAL" clId="{87AA2F0C-F83B-4465-87C9-F09B31F9453B}" dt="2022-06-21T15:02:03.987" v="532" actId="478"/>
        <pc:sldMkLst>
          <pc:docMk/>
          <pc:sldMk cId="4276872849" sldId="364"/>
        </pc:sldMkLst>
        <pc:spChg chg="del mod">
          <ac:chgData name="Shaima Haque" userId="b4068261-298e-491e-bb8a-67c496198e3e" providerId="ADAL" clId="{87AA2F0C-F83B-4465-87C9-F09B31F9453B}" dt="2022-06-21T15:02:03.987" v="532" actId="478"/>
          <ac:spMkLst>
            <pc:docMk/>
            <pc:sldMk cId="4276872849" sldId="364"/>
            <ac:spMk id="3" creationId="{00000000-0000-0000-0000-000000000000}"/>
          </ac:spMkLst>
        </pc:spChg>
        <pc:spChg chg="add mod">
          <ac:chgData name="Shaima Haque" userId="b4068261-298e-491e-bb8a-67c496198e3e" providerId="ADAL" clId="{87AA2F0C-F83B-4465-87C9-F09B31F9453B}" dt="2022-06-21T15:02:03.987" v="532" actId="478"/>
          <ac:spMkLst>
            <pc:docMk/>
            <pc:sldMk cId="4276872849" sldId="364"/>
            <ac:spMk id="6" creationId="{984F5B43-2C95-22A6-87E5-578012B366C6}"/>
          </ac:spMkLst>
        </pc:spChg>
        <pc:picChg chg="del">
          <ac:chgData name="Shaima Haque" userId="b4068261-298e-491e-bb8a-67c496198e3e" providerId="ADAL" clId="{87AA2F0C-F83B-4465-87C9-F09B31F9453B}" dt="2022-06-21T15:01:51.637" v="529" actId="478"/>
          <ac:picMkLst>
            <pc:docMk/>
            <pc:sldMk cId="4276872849" sldId="364"/>
            <ac:picMk id="5" creationId="{FC560C5E-2F24-40C4-95CF-8FFE45C2B639}"/>
          </ac:picMkLst>
        </pc:picChg>
      </pc:sldChg>
    </pc:docChg>
  </pc:docChgLst>
  <pc:docChgLst>
    <pc:chgData name="Shaima Haque" userId="S::shaima.haque@studentambassadors.com::b4068261-298e-491e-bb8a-67c496198e3e" providerId="AD" clId="Web-{8F366991-326A-4E8A-8A9E-D89063D5A3BC}"/>
    <pc:docChg chg="modSld">
      <pc:chgData name="Shaima Haque" userId="S::shaima.haque@studentambassadors.com::b4068261-298e-491e-bb8a-67c496198e3e" providerId="AD" clId="Web-{8F366991-326A-4E8A-8A9E-D89063D5A3BC}" dt="2022-06-21T15:13:40.974" v="30" actId="20577"/>
      <pc:docMkLst>
        <pc:docMk/>
      </pc:docMkLst>
      <pc:sldChg chg="modSp">
        <pc:chgData name="Shaima Haque" userId="S::shaima.haque@studentambassadors.com::b4068261-298e-491e-bb8a-67c496198e3e" providerId="AD" clId="Web-{8F366991-326A-4E8A-8A9E-D89063D5A3BC}" dt="2022-06-21T15:13:40.974" v="30" actId="20577"/>
        <pc:sldMkLst>
          <pc:docMk/>
          <pc:sldMk cId="0" sldId="278"/>
        </pc:sldMkLst>
        <pc:spChg chg="mod">
          <ac:chgData name="Shaima Haque" userId="S::shaima.haque@studentambassadors.com::b4068261-298e-491e-bb8a-67c496198e3e" providerId="AD" clId="Web-{8F366991-326A-4E8A-8A9E-D89063D5A3BC}" dt="2022-06-21T15:13:40.974" v="30" actId="20577"/>
          <ac:spMkLst>
            <pc:docMk/>
            <pc:sldMk cId="0" sldId="278"/>
            <ac:spMk id="2" creationId="{00000000-0000-0000-0000-000000000000}"/>
          </ac:spMkLst>
        </pc:spChg>
      </pc:sldChg>
    </pc:docChg>
  </pc:docChgLst>
  <pc:docChgLst>
    <pc:chgData name="Shaima Haque" userId="S::shaima.haque@studentambassadors.com::b4068261-298e-491e-bb8a-67c496198e3e" providerId="AD" clId="Web-{42AADEF3-022D-4D76-A8DA-766C8FC464B3}"/>
    <pc:docChg chg="modSld">
      <pc:chgData name="Shaima Haque" userId="S::shaima.haque@studentambassadors.com::b4068261-298e-491e-bb8a-67c496198e3e" providerId="AD" clId="Web-{42AADEF3-022D-4D76-A8DA-766C8FC464B3}" dt="2022-06-23T12:34:52.967" v="246" actId="20577"/>
      <pc:docMkLst>
        <pc:docMk/>
      </pc:docMkLst>
      <pc:sldChg chg="modSp">
        <pc:chgData name="Shaima Haque" userId="S::shaima.haque@studentambassadors.com::b4068261-298e-491e-bb8a-67c496198e3e" providerId="AD" clId="Web-{42AADEF3-022D-4D76-A8DA-766C8FC464B3}" dt="2022-06-23T12:31:11.172" v="59" actId="20577"/>
        <pc:sldMkLst>
          <pc:docMk/>
          <pc:sldMk cId="0" sldId="262"/>
        </pc:sldMkLst>
        <pc:spChg chg="mod">
          <ac:chgData name="Shaima Haque" userId="S::shaima.haque@studentambassadors.com::b4068261-298e-491e-bb8a-67c496198e3e" providerId="AD" clId="Web-{42AADEF3-022D-4D76-A8DA-766C8FC464B3}" dt="2022-06-23T12:31:11.172" v="59" actId="20577"/>
          <ac:spMkLst>
            <pc:docMk/>
            <pc:sldMk cId="0" sldId="262"/>
            <ac:spMk id="3" creationId="{00000000-0000-0000-0000-000000000000}"/>
          </ac:spMkLst>
        </pc:spChg>
      </pc:sldChg>
      <pc:sldChg chg="modSp">
        <pc:chgData name="Shaima Haque" userId="S::shaima.haque@studentambassadors.com::b4068261-298e-491e-bb8a-67c496198e3e" providerId="AD" clId="Web-{42AADEF3-022D-4D76-A8DA-766C8FC464B3}" dt="2022-06-23T12:34:52.967" v="246" actId="20577"/>
        <pc:sldMkLst>
          <pc:docMk/>
          <pc:sldMk cId="0" sldId="266"/>
        </pc:sldMkLst>
        <pc:spChg chg="mod">
          <ac:chgData name="Shaima Haque" userId="S::shaima.haque@studentambassadors.com::b4068261-298e-491e-bb8a-67c496198e3e" providerId="AD" clId="Web-{42AADEF3-022D-4D76-A8DA-766C8FC464B3}" dt="2022-06-23T12:34:52.967" v="246" actId="20577"/>
          <ac:spMkLst>
            <pc:docMk/>
            <pc:sldMk cId="0" sldId="266"/>
            <ac:spMk id="3" creationId="{00000000-0000-0000-0000-000000000000}"/>
          </ac:spMkLst>
        </pc:spChg>
      </pc:sldChg>
    </pc:docChg>
  </pc:docChgLst>
  <pc:docChgLst>
    <pc:chgData name="Guest User" userId="S::urn:spo:anon#7e66e27842631caff217b2cb799e1a57262034d77eb397733fd0fd3d3f907af5::" providerId="AD" clId="Web-{11A06412-3B97-ECD4-43DC-CE7CFAE90119}"/>
    <pc:docChg chg="addSld delSld modSld">
      <pc:chgData name="Guest User" userId="S::urn:spo:anon#7e66e27842631caff217b2cb799e1a57262034d77eb397733fd0fd3d3f907af5::" providerId="AD" clId="Web-{11A06412-3B97-ECD4-43DC-CE7CFAE90119}" dt="2022-06-22T17:55:39.472" v="115" actId="20577"/>
      <pc:docMkLst>
        <pc:docMk/>
      </pc:docMkLst>
      <pc:sldChg chg="addSp delSp modSp del">
        <pc:chgData name="Guest User" userId="S::urn:spo:anon#7e66e27842631caff217b2cb799e1a57262034d77eb397733fd0fd3d3f907af5::" providerId="AD" clId="Web-{11A06412-3B97-ECD4-43DC-CE7CFAE90119}" dt="2022-06-22T17:43:36.483" v="29"/>
        <pc:sldMkLst>
          <pc:docMk/>
          <pc:sldMk cId="0" sldId="280"/>
        </pc:sldMkLst>
        <pc:spChg chg="del">
          <ac:chgData name="Guest User" userId="S::urn:spo:anon#7e66e27842631caff217b2cb799e1a57262034d77eb397733fd0fd3d3f907af5::" providerId="AD" clId="Web-{11A06412-3B97-ECD4-43DC-CE7CFAE90119}" dt="2022-06-22T17:38:53.834" v="1"/>
          <ac:spMkLst>
            <pc:docMk/>
            <pc:sldMk cId="0" sldId="280"/>
            <ac:spMk id="2" creationId="{00000000-0000-0000-0000-000000000000}"/>
          </ac:spMkLst>
        </pc:spChg>
        <pc:spChg chg="del">
          <ac:chgData name="Guest User" userId="S::urn:spo:anon#7e66e27842631caff217b2cb799e1a57262034d77eb397733fd0fd3d3f907af5::" providerId="AD" clId="Web-{11A06412-3B97-ECD4-43DC-CE7CFAE90119}" dt="2022-06-22T17:38:58.975" v="2"/>
          <ac:spMkLst>
            <pc:docMk/>
            <pc:sldMk cId="0" sldId="280"/>
            <ac:spMk id="3" creationId="{00000000-0000-0000-0000-000000000000}"/>
          </ac:spMkLst>
        </pc:spChg>
        <pc:spChg chg="add del mod">
          <ac:chgData name="Guest User" userId="S::urn:spo:anon#7e66e27842631caff217b2cb799e1a57262034d77eb397733fd0fd3d3f907af5::" providerId="AD" clId="Web-{11A06412-3B97-ECD4-43DC-CE7CFAE90119}" dt="2022-06-22T17:42:36.747" v="24"/>
          <ac:spMkLst>
            <pc:docMk/>
            <pc:sldMk cId="0" sldId="280"/>
            <ac:spMk id="7" creationId="{606E5EB5-6320-A6EA-9DE7-42EFC14AA40E}"/>
          </ac:spMkLst>
        </pc:spChg>
        <pc:spChg chg="add del mod">
          <ac:chgData name="Guest User" userId="S::urn:spo:anon#7e66e27842631caff217b2cb799e1a57262034d77eb397733fd0fd3d3f907af5::" providerId="AD" clId="Web-{11A06412-3B97-ECD4-43DC-CE7CFAE90119}" dt="2022-06-22T17:43:23.748" v="27"/>
          <ac:spMkLst>
            <pc:docMk/>
            <pc:sldMk cId="0" sldId="280"/>
            <ac:spMk id="9" creationId="{D5445C8B-56E4-1611-34FD-B84D841302DB}"/>
          </ac:spMkLst>
        </pc:spChg>
        <pc:spChg chg="add mod">
          <ac:chgData name="Guest User" userId="S::urn:spo:anon#7e66e27842631caff217b2cb799e1a57262034d77eb397733fd0fd3d3f907af5::" providerId="AD" clId="Web-{11A06412-3B97-ECD4-43DC-CE7CFAE90119}" dt="2022-06-22T17:42:36.747" v="24"/>
          <ac:spMkLst>
            <pc:docMk/>
            <pc:sldMk cId="0" sldId="280"/>
            <ac:spMk id="11" creationId="{993DCC8E-D682-A9CB-ADE1-D421125C0E25}"/>
          </ac:spMkLst>
        </pc:spChg>
        <pc:spChg chg="add mod">
          <ac:chgData name="Guest User" userId="S::urn:spo:anon#7e66e27842631caff217b2cb799e1a57262034d77eb397733fd0fd3d3f907af5::" providerId="AD" clId="Web-{11A06412-3B97-ECD4-43DC-CE7CFAE90119}" dt="2022-06-22T17:43:23.748" v="27"/>
          <ac:spMkLst>
            <pc:docMk/>
            <pc:sldMk cId="0" sldId="280"/>
            <ac:spMk id="13" creationId="{7B82F28F-2FF3-47DD-507C-34954801CB81}"/>
          </ac:spMkLst>
        </pc:spChg>
        <pc:picChg chg="del">
          <ac:chgData name="Guest User" userId="S::urn:spo:anon#7e66e27842631caff217b2cb799e1a57262034d77eb397733fd0fd3d3f907af5::" providerId="AD" clId="Web-{11A06412-3B97-ECD4-43DC-CE7CFAE90119}" dt="2022-06-22T17:38:59.022" v="3"/>
          <ac:picMkLst>
            <pc:docMk/>
            <pc:sldMk cId="0" sldId="280"/>
            <ac:picMk id="4" creationId="{00000000-0000-0000-0000-000000000000}"/>
          </ac:picMkLst>
        </pc:picChg>
        <pc:picChg chg="del">
          <ac:chgData name="Guest User" userId="S::urn:spo:anon#7e66e27842631caff217b2cb799e1a57262034d77eb397733fd0fd3d3f907af5::" providerId="AD" clId="Web-{11A06412-3B97-ECD4-43DC-CE7CFAE90119}" dt="2022-06-22T17:39:01.069" v="4"/>
          <ac:picMkLst>
            <pc:docMk/>
            <pc:sldMk cId="0" sldId="280"/>
            <ac:picMk id="5" creationId="{00000000-0000-0000-0000-000000000000}"/>
          </ac:picMkLst>
        </pc:picChg>
      </pc:sldChg>
      <pc:sldChg chg="add replId">
        <pc:chgData name="Guest User" userId="S::urn:spo:anon#7e66e27842631caff217b2cb799e1a57262034d77eb397733fd0fd3d3f907af5::" providerId="AD" clId="Web-{11A06412-3B97-ECD4-43DC-CE7CFAE90119}" dt="2022-06-22T17:38:29.146" v="0"/>
        <pc:sldMkLst>
          <pc:docMk/>
          <pc:sldMk cId="1558434562" sldId="386"/>
        </pc:sldMkLst>
      </pc:sldChg>
      <pc:sldChg chg="addSp modSp new">
        <pc:chgData name="Guest User" userId="S::urn:spo:anon#7e66e27842631caff217b2cb799e1a57262034d77eb397733fd0fd3d3f907af5::" providerId="AD" clId="Web-{11A06412-3B97-ECD4-43DC-CE7CFAE90119}" dt="2022-06-22T17:44:23.125" v="38" actId="20577"/>
        <pc:sldMkLst>
          <pc:docMk/>
          <pc:sldMk cId="1987965797" sldId="387"/>
        </pc:sldMkLst>
        <pc:spChg chg="add mod">
          <ac:chgData name="Guest User" userId="S::urn:spo:anon#7e66e27842631caff217b2cb799e1a57262034d77eb397733fd0fd3d3f907af5::" providerId="AD" clId="Web-{11A06412-3B97-ECD4-43DC-CE7CFAE90119}" dt="2022-06-22T17:44:23.125" v="38" actId="20577"/>
          <ac:spMkLst>
            <pc:docMk/>
            <pc:sldMk cId="1987965797" sldId="387"/>
            <ac:spMk id="2" creationId="{CAD6254C-E11D-F401-B1B1-5BBA92A606FE}"/>
          </ac:spMkLst>
        </pc:spChg>
      </pc:sldChg>
      <pc:sldChg chg="addSp modSp new">
        <pc:chgData name="Guest User" userId="S::urn:spo:anon#7e66e27842631caff217b2cb799e1a57262034d77eb397733fd0fd3d3f907af5::" providerId="AD" clId="Web-{11A06412-3B97-ECD4-43DC-CE7CFAE90119}" dt="2022-06-22T17:48:56.367" v="82" actId="14100"/>
        <pc:sldMkLst>
          <pc:docMk/>
          <pc:sldMk cId="2356094243" sldId="388"/>
        </pc:sldMkLst>
        <pc:spChg chg="add mod">
          <ac:chgData name="Guest User" userId="S::urn:spo:anon#7e66e27842631caff217b2cb799e1a57262034d77eb397733fd0fd3d3f907af5::" providerId="AD" clId="Web-{11A06412-3B97-ECD4-43DC-CE7CFAE90119}" dt="2022-06-22T17:48:56.367" v="82" actId="14100"/>
          <ac:spMkLst>
            <pc:docMk/>
            <pc:sldMk cId="2356094243" sldId="388"/>
            <ac:spMk id="2" creationId="{256F86DF-3AB7-4466-D6B0-2D96991CE605}"/>
          </ac:spMkLst>
        </pc:spChg>
        <pc:spChg chg="add mod">
          <ac:chgData name="Guest User" userId="S::urn:spo:anon#7e66e27842631caff217b2cb799e1a57262034d77eb397733fd0fd3d3f907af5::" providerId="AD" clId="Web-{11A06412-3B97-ECD4-43DC-CE7CFAE90119}" dt="2022-06-22T17:48:44.257" v="77" actId="1076"/>
          <ac:spMkLst>
            <pc:docMk/>
            <pc:sldMk cId="2356094243" sldId="388"/>
            <ac:spMk id="3" creationId="{AF23712E-E607-BB78-FC9D-2F0EEABCB971}"/>
          </ac:spMkLst>
        </pc:spChg>
      </pc:sldChg>
      <pc:sldChg chg="addSp modSp new">
        <pc:chgData name="Guest User" userId="S::urn:spo:anon#7e66e27842631caff217b2cb799e1a57262034d77eb397733fd0fd3d3f907af5::" providerId="AD" clId="Web-{11A06412-3B97-ECD4-43DC-CE7CFAE90119}" dt="2022-06-22T17:52:08.809" v="98" actId="20577"/>
        <pc:sldMkLst>
          <pc:docMk/>
          <pc:sldMk cId="2938463082" sldId="389"/>
        </pc:sldMkLst>
        <pc:spChg chg="add mod">
          <ac:chgData name="Guest User" userId="S::urn:spo:anon#7e66e27842631caff217b2cb799e1a57262034d77eb397733fd0fd3d3f907af5::" providerId="AD" clId="Web-{11A06412-3B97-ECD4-43DC-CE7CFAE90119}" dt="2022-06-22T17:51:56.465" v="91" actId="1076"/>
          <ac:spMkLst>
            <pc:docMk/>
            <pc:sldMk cId="2938463082" sldId="389"/>
            <ac:spMk id="2" creationId="{F01544C0-2416-596F-1A93-93C543DAF932}"/>
          </ac:spMkLst>
        </pc:spChg>
        <pc:spChg chg="add mod">
          <ac:chgData name="Guest User" userId="S::urn:spo:anon#7e66e27842631caff217b2cb799e1a57262034d77eb397733fd0fd3d3f907af5::" providerId="AD" clId="Web-{11A06412-3B97-ECD4-43DC-CE7CFAE90119}" dt="2022-06-22T17:52:08.809" v="98" actId="20577"/>
          <ac:spMkLst>
            <pc:docMk/>
            <pc:sldMk cId="2938463082" sldId="389"/>
            <ac:spMk id="3" creationId="{9A7F2009-AF5F-4549-482F-966BA2E193E2}"/>
          </ac:spMkLst>
        </pc:spChg>
      </pc:sldChg>
      <pc:sldChg chg="addSp modSp new">
        <pc:chgData name="Guest User" userId="S::urn:spo:anon#7e66e27842631caff217b2cb799e1a57262034d77eb397733fd0fd3d3f907af5::" providerId="AD" clId="Web-{11A06412-3B97-ECD4-43DC-CE7CFAE90119}" dt="2022-06-22T17:55:39.472" v="115" actId="20577"/>
        <pc:sldMkLst>
          <pc:docMk/>
          <pc:sldMk cId="3349072846" sldId="390"/>
        </pc:sldMkLst>
        <pc:spChg chg="add mod">
          <ac:chgData name="Guest User" userId="S::urn:spo:anon#7e66e27842631caff217b2cb799e1a57262034d77eb397733fd0fd3d3f907af5::" providerId="AD" clId="Web-{11A06412-3B97-ECD4-43DC-CE7CFAE90119}" dt="2022-06-22T17:55:39.472" v="115" actId="20577"/>
          <ac:spMkLst>
            <pc:docMk/>
            <pc:sldMk cId="3349072846" sldId="390"/>
            <ac:spMk id="2" creationId="{8478FAE1-2492-D985-A0C5-554A0ADB94AB}"/>
          </ac:spMkLst>
        </pc:spChg>
      </pc:sldChg>
    </pc:docChg>
  </pc:docChgLst>
  <pc:docChgLst>
    <pc:chgData name="Shaima Haque" userId="S::shaima.haque@studentambassadors.com::b4068261-298e-491e-bb8a-67c496198e3e" providerId="AD" clId="Web-{711CDA2E-5EEC-46B4-A03C-AF00C6E5AF73}"/>
    <pc:docChg chg="modSld">
      <pc:chgData name="Shaima Haque" userId="S::shaima.haque@studentambassadors.com::b4068261-298e-491e-bb8a-67c496198e3e" providerId="AD" clId="Web-{711CDA2E-5EEC-46B4-A03C-AF00C6E5AF73}" dt="2022-06-23T14:59:36.440" v="185" actId="20577"/>
      <pc:docMkLst>
        <pc:docMk/>
      </pc:docMkLst>
      <pc:sldChg chg="modSp">
        <pc:chgData name="Shaima Haque" userId="S::shaima.haque@studentambassadors.com::b4068261-298e-491e-bb8a-67c496198e3e" providerId="AD" clId="Web-{711CDA2E-5EEC-46B4-A03C-AF00C6E5AF73}" dt="2022-06-23T14:53:59.765" v="8" actId="20577"/>
        <pc:sldMkLst>
          <pc:docMk/>
          <pc:sldMk cId="0" sldId="262"/>
        </pc:sldMkLst>
        <pc:spChg chg="mod">
          <ac:chgData name="Shaima Haque" userId="S::shaima.haque@studentambassadors.com::b4068261-298e-491e-bb8a-67c496198e3e" providerId="AD" clId="Web-{711CDA2E-5EEC-46B4-A03C-AF00C6E5AF73}" dt="2022-06-23T14:53:59.765" v="8" actId="20577"/>
          <ac:spMkLst>
            <pc:docMk/>
            <pc:sldMk cId="0" sldId="262"/>
            <ac:spMk id="3" creationId="{00000000-0000-0000-0000-000000000000}"/>
          </ac:spMkLst>
        </pc:spChg>
      </pc:sldChg>
      <pc:sldChg chg="modSp">
        <pc:chgData name="Shaima Haque" userId="S::shaima.haque@studentambassadors.com::b4068261-298e-491e-bb8a-67c496198e3e" providerId="AD" clId="Web-{711CDA2E-5EEC-46B4-A03C-AF00C6E5AF73}" dt="2022-06-23T14:59:36.440" v="185" actId="20577"/>
        <pc:sldMkLst>
          <pc:docMk/>
          <pc:sldMk cId="0" sldId="266"/>
        </pc:sldMkLst>
        <pc:spChg chg="mod">
          <ac:chgData name="Shaima Haque" userId="S::shaima.haque@studentambassadors.com::b4068261-298e-491e-bb8a-67c496198e3e" providerId="AD" clId="Web-{711CDA2E-5EEC-46B4-A03C-AF00C6E5AF73}" dt="2022-06-23T14:59:36.440" v="185" actId="20577"/>
          <ac:spMkLst>
            <pc:docMk/>
            <pc:sldMk cId="0" sldId="266"/>
            <ac:spMk id="2" creationId="{00000000-0000-0000-0000-000000000000}"/>
          </ac:spMkLst>
        </pc:spChg>
        <pc:spChg chg="mod">
          <ac:chgData name="Shaima Haque" userId="S::shaima.haque@studentambassadors.com::b4068261-298e-491e-bb8a-67c496198e3e" providerId="AD" clId="Web-{711CDA2E-5EEC-46B4-A03C-AF00C6E5AF73}" dt="2022-06-23T14:59:19.799" v="182" actId="1076"/>
          <ac:spMkLst>
            <pc:docMk/>
            <pc:sldMk cId="0" sldId="266"/>
            <ac:spMk id="3" creationId="{00000000-0000-0000-0000-000000000000}"/>
          </ac:spMkLst>
        </pc:spChg>
      </pc:sldChg>
      <pc:sldChg chg="modSp">
        <pc:chgData name="Shaima Haque" userId="S::shaima.haque@studentambassadors.com::b4068261-298e-491e-bb8a-67c496198e3e" providerId="AD" clId="Web-{711CDA2E-5EEC-46B4-A03C-AF00C6E5AF73}" dt="2022-06-23T14:56:38.844" v="50" actId="20577"/>
        <pc:sldMkLst>
          <pc:docMk/>
          <pc:sldMk cId="4131645872" sldId="370"/>
        </pc:sldMkLst>
        <pc:spChg chg="mod">
          <ac:chgData name="Shaima Haque" userId="S::shaima.haque@studentambassadors.com::b4068261-298e-491e-bb8a-67c496198e3e" providerId="AD" clId="Web-{711CDA2E-5EEC-46B4-A03C-AF00C6E5AF73}" dt="2022-06-23T14:56:38.844" v="50" actId="20577"/>
          <ac:spMkLst>
            <pc:docMk/>
            <pc:sldMk cId="4131645872" sldId="370"/>
            <ac:spMk id="3" creationId="{00000000-0000-0000-0000-000000000000}"/>
          </ac:spMkLst>
        </pc:spChg>
      </pc:sldChg>
    </pc:docChg>
  </pc:docChgLst>
  <pc:docChgLst>
    <pc:chgData name="Shaima Haque" userId="S::shaima.haque@studentambassadors.com::b4068261-298e-491e-bb8a-67c496198e3e" providerId="AD" clId="Web-{6BB69FC0-84F1-446A-B6BB-ABAAFDD5E61F}"/>
    <pc:docChg chg="addSld modSld sldOrd">
      <pc:chgData name="Shaima Haque" userId="S::shaima.haque@studentambassadors.com::b4068261-298e-491e-bb8a-67c496198e3e" providerId="AD" clId="Web-{6BB69FC0-84F1-446A-B6BB-ABAAFDD5E61F}" dt="2022-06-22T14:13:44.936" v="190" actId="14100"/>
      <pc:docMkLst>
        <pc:docMk/>
      </pc:docMkLst>
      <pc:sldChg chg="modSp add ord replId">
        <pc:chgData name="Shaima Haque" userId="S::shaima.haque@studentambassadors.com::b4068261-298e-491e-bb8a-67c496198e3e" providerId="AD" clId="Web-{6BB69FC0-84F1-446A-B6BB-ABAAFDD5E61F}" dt="2022-06-22T13:26:47.318" v="6" actId="20577"/>
        <pc:sldMkLst>
          <pc:docMk/>
          <pc:sldMk cId="769649506" sldId="382"/>
        </pc:sldMkLst>
        <pc:spChg chg="mod">
          <ac:chgData name="Shaima Haque" userId="S::shaima.haque@studentambassadors.com::b4068261-298e-491e-bb8a-67c496198e3e" providerId="AD" clId="Web-{6BB69FC0-84F1-446A-B6BB-ABAAFDD5E61F}" dt="2022-06-22T13:26:47.318" v="6" actId="20577"/>
          <ac:spMkLst>
            <pc:docMk/>
            <pc:sldMk cId="769649506" sldId="382"/>
            <ac:spMk id="2" creationId="{9A26A26F-31DD-808B-74AA-89C13457D429}"/>
          </ac:spMkLst>
        </pc:spChg>
      </pc:sldChg>
      <pc:sldChg chg="addSp delSp modSp add ord replId">
        <pc:chgData name="Shaima Haque" userId="S::shaima.haque@studentambassadors.com::b4068261-298e-491e-bb8a-67c496198e3e" providerId="AD" clId="Web-{6BB69FC0-84F1-446A-B6BB-ABAAFDD5E61F}" dt="2022-06-22T13:28:03.865" v="13"/>
        <pc:sldMkLst>
          <pc:docMk/>
          <pc:sldMk cId="1850621298" sldId="383"/>
        </pc:sldMkLst>
        <pc:spChg chg="mod">
          <ac:chgData name="Shaima Haque" userId="S::shaima.haque@studentambassadors.com::b4068261-298e-491e-bb8a-67c496198e3e" providerId="AD" clId="Web-{6BB69FC0-84F1-446A-B6BB-ABAAFDD5E61F}" dt="2022-06-22T13:28:03.865" v="13"/>
          <ac:spMkLst>
            <pc:docMk/>
            <pc:sldMk cId="1850621298" sldId="383"/>
            <ac:spMk id="2" creationId="{43EDA397-E535-6EC2-A8C1-F0D13064DE73}"/>
          </ac:spMkLst>
        </pc:spChg>
        <pc:spChg chg="add del mod">
          <ac:chgData name="Shaima Haque" userId="S::shaima.haque@studentambassadors.com::b4068261-298e-491e-bb8a-67c496198e3e" providerId="AD" clId="Web-{6BB69FC0-84F1-446A-B6BB-ABAAFDD5E61F}" dt="2022-06-22T13:27:58.896" v="12"/>
          <ac:spMkLst>
            <pc:docMk/>
            <pc:sldMk cId="1850621298" sldId="383"/>
            <ac:spMk id="5" creationId="{EFCACC6C-3280-C1AA-7205-FDB5219C5145}"/>
          </ac:spMkLst>
        </pc:spChg>
        <pc:picChg chg="del">
          <ac:chgData name="Shaima Haque" userId="S::shaima.haque@studentambassadors.com::b4068261-298e-491e-bb8a-67c496198e3e" providerId="AD" clId="Web-{6BB69FC0-84F1-446A-B6BB-ABAAFDD5E61F}" dt="2022-06-22T13:27:17.053" v="11"/>
          <ac:picMkLst>
            <pc:docMk/>
            <pc:sldMk cId="1850621298" sldId="383"/>
            <ac:picMk id="4" creationId="{E349C552-3603-45A0-30BA-A20221BCB0A2}"/>
          </ac:picMkLst>
        </pc:picChg>
        <pc:picChg chg="add mod ord">
          <ac:chgData name="Shaima Haque" userId="S::shaima.haque@studentambassadors.com::b4068261-298e-491e-bb8a-67c496198e3e" providerId="AD" clId="Web-{6BB69FC0-84F1-446A-B6BB-ABAAFDD5E61F}" dt="2022-06-22T13:28:03.865" v="13"/>
          <ac:picMkLst>
            <pc:docMk/>
            <pc:sldMk cId="1850621298" sldId="383"/>
            <ac:picMk id="6" creationId="{D3A0F951-1488-7A1A-4C2E-26012BE544EB}"/>
          </ac:picMkLst>
        </pc:picChg>
      </pc:sldChg>
      <pc:sldChg chg="modSp new">
        <pc:chgData name="Shaima Haque" userId="S::shaima.haque@studentambassadors.com::b4068261-298e-491e-bb8a-67c496198e3e" providerId="AD" clId="Web-{6BB69FC0-84F1-446A-B6BB-ABAAFDD5E61F}" dt="2022-06-22T13:53:23.827" v="165" actId="20577"/>
        <pc:sldMkLst>
          <pc:docMk/>
          <pc:sldMk cId="2426698856" sldId="384"/>
        </pc:sldMkLst>
        <pc:spChg chg="mod">
          <ac:chgData name="Shaima Haque" userId="S::shaima.haque@studentambassadors.com::b4068261-298e-491e-bb8a-67c496198e3e" providerId="AD" clId="Web-{6BB69FC0-84F1-446A-B6BB-ABAAFDD5E61F}" dt="2022-06-22T13:28:40.646" v="35" actId="20577"/>
          <ac:spMkLst>
            <pc:docMk/>
            <pc:sldMk cId="2426698856" sldId="384"/>
            <ac:spMk id="2" creationId="{F4DAD944-8E5E-664B-0CDA-3219725F9F91}"/>
          </ac:spMkLst>
        </pc:spChg>
        <pc:spChg chg="mod">
          <ac:chgData name="Shaima Haque" userId="S::shaima.haque@studentambassadors.com::b4068261-298e-491e-bb8a-67c496198e3e" providerId="AD" clId="Web-{6BB69FC0-84F1-446A-B6BB-ABAAFDD5E61F}" dt="2022-06-22T13:53:23.827" v="165" actId="20577"/>
          <ac:spMkLst>
            <pc:docMk/>
            <pc:sldMk cId="2426698856" sldId="384"/>
            <ac:spMk id="3" creationId="{B7002138-56B7-DFC2-A189-A4AEF30CFDD0}"/>
          </ac:spMkLst>
        </pc:spChg>
      </pc:sldChg>
      <pc:sldChg chg="addSp delSp modSp new">
        <pc:chgData name="Shaima Haque" userId="S::shaima.haque@studentambassadors.com::b4068261-298e-491e-bb8a-67c496198e3e" providerId="AD" clId="Web-{6BB69FC0-84F1-446A-B6BB-ABAAFDD5E61F}" dt="2022-06-22T14:13:44.936" v="190" actId="14100"/>
        <pc:sldMkLst>
          <pc:docMk/>
          <pc:sldMk cId="1928593973" sldId="385"/>
        </pc:sldMkLst>
        <pc:spChg chg="mod">
          <ac:chgData name="Shaima Haque" userId="S::shaima.haque@studentambassadors.com::b4068261-298e-491e-bb8a-67c496198e3e" providerId="AD" clId="Web-{6BB69FC0-84F1-446A-B6BB-ABAAFDD5E61F}" dt="2022-06-22T13:53:42.858" v="185" actId="20577"/>
          <ac:spMkLst>
            <pc:docMk/>
            <pc:sldMk cId="1928593973" sldId="385"/>
            <ac:spMk id="2" creationId="{0568BC80-1D79-C955-4D26-1CC45B0E16C5}"/>
          </ac:spMkLst>
        </pc:spChg>
        <pc:spChg chg="del">
          <ac:chgData name="Shaima Haque" userId="S::shaima.haque@studentambassadors.com::b4068261-298e-491e-bb8a-67c496198e3e" providerId="AD" clId="Web-{6BB69FC0-84F1-446A-B6BB-ABAAFDD5E61F}" dt="2022-06-22T14:13:29.827" v="186"/>
          <ac:spMkLst>
            <pc:docMk/>
            <pc:sldMk cId="1928593973" sldId="385"/>
            <ac:spMk id="3" creationId="{73911614-6E25-AC09-2FA9-633D1418A9D8}"/>
          </ac:spMkLst>
        </pc:spChg>
        <pc:picChg chg="add mod ord">
          <ac:chgData name="Shaima Haque" userId="S::shaima.haque@studentambassadors.com::b4068261-298e-491e-bb8a-67c496198e3e" providerId="AD" clId="Web-{6BB69FC0-84F1-446A-B6BB-ABAAFDD5E61F}" dt="2022-06-22T14:13:44.936" v="190" actId="14100"/>
          <ac:picMkLst>
            <pc:docMk/>
            <pc:sldMk cId="1928593973" sldId="385"/>
            <ac:picMk id="4" creationId="{97171301-D7C8-C5CF-1076-FE62C091AC17}"/>
          </ac:picMkLst>
        </pc:picChg>
      </pc:sldChg>
    </pc:docChg>
  </pc:docChgLst>
  <pc:docChgLst>
    <pc:chgData name="Shaima Haque" userId="S::shaima.haque@studentambassadors.com::b4068261-298e-491e-bb8a-67c496198e3e" providerId="AD" clId="Web-{789038B0-CA2D-46D9-A5EA-93DF80634A00}"/>
    <pc:docChg chg="addSld delSld modSld">
      <pc:chgData name="Shaima Haque" userId="S::shaima.haque@studentambassadors.com::b4068261-298e-491e-bb8a-67c496198e3e" providerId="AD" clId="Web-{789038B0-CA2D-46D9-A5EA-93DF80634A00}" dt="2022-06-22T13:14:41.106" v="504" actId="14100"/>
      <pc:docMkLst>
        <pc:docMk/>
      </pc:docMkLst>
      <pc:sldChg chg="addSp delSp modSp">
        <pc:chgData name="Shaima Haque" userId="S::shaima.haque@studentambassadors.com::b4068261-298e-491e-bb8a-67c496198e3e" providerId="AD" clId="Web-{789038B0-CA2D-46D9-A5EA-93DF80634A00}" dt="2022-06-22T11:12:51.486" v="107" actId="20577"/>
        <pc:sldMkLst>
          <pc:docMk/>
          <pc:sldMk cId="0" sldId="272"/>
        </pc:sldMkLst>
        <pc:spChg chg="mod">
          <ac:chgData name="Shaima Haque" userId="S::shaima.haque@studentambassadors.com::b4068261-298e-491e-bb8a-67c496198e3e" providerId="AD" clId="Web-{789038B0-CA2D-46D9-A5EA-93DF80634A00}" dt="2022-06-22T11:12:51.486" v="107" actId="20577"/>
          <ac:spMkLst>
            <pc:docMk/>
            <pc:sldMk cId="0" sldId="272"/>
            <ac:spMk id="2" creationId="{00000000-0000-0000-0000-000000000000}"/>
          </ac:spMkLst>
        </pc:spChg>
        <pc:spChg chg="mod">
          <ac:chgData name="Shaima Haque" userId="S::shaima.haque@studentambassadors.com::b4068261-298e-491e-bb8a-67c496198e3e" providerId="AD" clId="Web-{789038B0-CA2D-46D9-A5EA-93DF80634A00}" dt="2022-06-22T11:12:48.877" v="93" actId="20577"/>
          <ac:spMkLst>
            <pc:docMk/>
            <pc:sldMk cId="0" sldId="272"/>
            <ac:spMk id="3" creationId="{00000000-0000-0000-0000-000000000000}"/>
          </ac:spMkLst>
        </pc:spChg>
        <pc:spChg chg="add del mod">
          <ac:chgData name="Shaima Haque" userId="S::shaima.haque@studentambassadors.com::b4068261-298e-491e-bb8a-67c496198e3e" providerId="AD" clId="Web-{789038B0-CA2D-46D9-A5EA-93DF80634A00}" dt="2022-06-22T11:12:46.455" v="87" actId="20577"/>
          <ac:spMkLst>
            <pc:docMk/>
            <pc:sldMk cId="0" sldId="272"/>
            <ac:spMk id="5" creationId="{00000000-0000-0000-0000-000000000000}"/>
          </ac:spMkLst>
        </pc:spChg>
        <pc:picChg chg="add del">
          <ac:chgData name="Shaima Haque" userId="S::shaima.haque@studentambassadors.com::b4068261-298e-491e-bb8a-67c496198e3e" providerId="AD" clId="Web-{789038B0-CA2D-46D9-A5EA-93DF80634A00}" dt="2022-06-22T11:12:47.346" v="88"/>
          <ac:picMkLst>
            <pc:docMk/>
            <pc:sldMk cId="0" sldId="272"/>
            <ac:picMk id="4" creationId="{00000000-0000-0000-0000-000000000000}"/>
          </ac:picMkLst>
        </pc:picChg>
      </pc:sldChg>
      <pc:sldChg chg="add del">
        <pc:chgData name="Shaima Haque" userId="S::shaima.haque@studentambassadors.com::b4068261-298e-491e-bb8a-67c496198e3e" providerId="AD" clId="Web-{789038B0-CA2D-46D9-A5EA-93DF80634A00}" dt="2022-06-22T11:13:07.080" v="115"/>
        <pc:sldMkLst>
          <pc:docMk/>
          <pc:sldMk cId="0" sldId="276"/>
        </pc:sldMkLst>
      </pc:sldChg>
      <pc:sldChg chg="add del">
        <pc:chgData name="Shaima Haque" userId="S::shaima.haque@studentambassadors.com::b4068261-298e-491e-bb8a-67c496198e3e" providerId="AD" clId="Web-{789038B0-CA2D-46D9-A5EA-93DF80634A00}" dt="2022-06-22T11:13:12.752" v="117"/>
        <pc:sldMkLst>
          <pc:docMk/>
          <pc:sldMk cId="0" sldId="280"/>
        </pc:sldMkLst>
      </pc:sldChg>
      <pc:sldChg chg="add del">
        <pc:chgData name="Shaima Haque" userId="S::shaima.haque@studentambassadors.com::b4068261-298e-491e-bb8a-67c496198e3e" providerId="AD" clId="Web-{789038B0-CA2D-46D9-A5EA-93DF80634A00}" dt="2022-06-22T11:13:10.673" v="116"/>
        <pc:sldMkLst>
          <pc:docMk/>
          <pc:sldMk cId="0" sldId="282"/>
        </pc:sldMkLst>
      </pc:sldChg>
      <pc:sldChg chg="add del">
        <pc:chgData name="Shaima Haque" userId="S::shaima.haque@studentambassadors.com::b4068261-298e-491e-bb8a-67c496198e3e" providerId="AD" clId="Web-{789038B0-CA2D-46D9-A5EA-93DF80634A00}" dt="2022-06-22T11:13:05.111" v="114"/>
        <pc:sldMkLst>
          <pc:docMk/>
          <pc:sldMk cId="0" sldId="292"/>
        </pc:sldMkLst>
      </pc:sldChg>
      <pc:sldChg chg="add del">
        <pc:chgData name="Shaima Haque" userId="S::shaima.haque@studentambassadors.com::b4068261-298e-491e-bb8a-67c496198e3e" providerId="AD" clId="Web-{789038B0-CA2D-46D9-A5EA-93DF80634A00}" dt="2022-06-22T11:13:02.861" v="113"/>
        <pc:sldMkLst>
          <pc:docMk/>
          <pc:sldMk cId="0" sldId="294"/>
        </pc:sldMkLst>
      </pc:sldChg>
      <pc:sldChg chg="add del">
        <pc:chgData name="Shaima Haque" userId="S::shaima.haque@studentambassadors.com::b4068261-298e-491e-bb8a-67c496198e3e" providerId="AD" clId="Web-{789038B0-CA2D-46D9-A5EA-93DF80634A00}" dt="2022-06-22T11:13:01.049" v="112"/>
        <pc:sldMkLst>
          <pc:docMk/>
          <pc:sldMk cId="0" sldId="296"/>
        </pc:sldMkLst>
      </pc:sldChg>
      <pc:sldChg chg="addSp delSp add del">
        <pc:chgData name="Shaima Haque" userId="S::shaima.haque@studentambassadors.com::b4068261-298e-491e-bb8a-67c496198e3e" providerId="AD" clId="Web-{789038B0-CA2D-46D9-A5EA-93DF80634A00}" dt="2022-06-22T11:13:14.611" v="118"/>
        <pc:sldMkLst>
          <pc:docMk/>
          <pc:sldMk cId="0" sldId="298"/>
        </pc:sldMkLst>
        <pc:spChg chg="add del">
          <ac:chgData name="Shaima Haque" userId="S::shaima.haque@studentambassadors.com::b4068261-298e-491e-bb8a-67c496198e3e" providerId="AD" clId="Web-{789038B0-CA2D-46D9-A5EA-93DF80634A00}" dt="2022-06-22T11:13:14.611" v="118"/>
          <ac:spMkLst>
            <pc:docMk/>
            <pc:sldMk cId="0" sldId="298"/>
            <ac:spMk id="4" creationId="{E5706CF4-C2B5-DA4E-CEB8-30C6E33FDC70}"/>
          </ac:spMkLst>
        </pc:spChg>
      </pc:sldChg>
      <pc:sldChg chg="add del">
        <pc:chgData name="Shaima Haque" userId="S::shaima.haque@studentambassadors.com::b4068261-298e-491e-bb8a-67c496198e3e" providerId="AD" clId="Web-{789038B0-CA2D-46D9-A5EA-93DF80634A00}" dt="2022-06-22T11:12:42.674" v="81"/>
        <pc:sldMkLst>
          <pc:docMk/>
          <pc:sldMk cId="0" sldId="323"/>
        </pc:sldMkLst>
      </pc:sldChg>
      <pc:sldChg chg="add del">
        <pc:chgData name="Shaima Haque" userId="S::shaima.haque@studentambassadors.com::b4068261-298e-491e-bb8a-67c496198e3e" providerId="AD" clId="Web-{789038B0-CA2D-46D9-A5EA-93DF80634A00}" dt="2022-06-22T11:12:40.143" v="80"/>
        <pc:sldMkLst>
          <pc:docMk/>
          <pc:sldMk cId="0" sldId="324"/>
        </pc:sldMkLst>
      </pc:sldChg>
      <pc:sldChg chg="add del">
        <pc:chgData name="Shaima Haque" userId="S::shaima.haque@studentambassadors.com::b4068261-298e-491e-bb8a-67c496198e3e" providerId="AD" clId="Web-{789038B0-CA2D-46D9-A5EA-93DF80634A00}" dt="2022-06-22T11:12:44.174" v="82"/>
        <pc:sldMkLst>
          <pc:docMk/>
          <pc:sldMk cId="0" sldId="328"/>
        </pc:sldMkLst>
      </pc:sldChg>
      <pc:sldChg chg="modSp add del">
        <pc:chgData name="Shaima Haque" userId="S::shaima.haque@studentambassadors.com::b4068261-298e-491e-bb8a-67c496198e3e" providerId="AD" clId="Web-{789038B0-CA2D-46D9-A5EA-93DF80634A00}" dt="2022-06-22T11:12:56.189" v="110" actId="20577"/>
        <pc:sldMkLst>
          <pc:docMk/>
          <pc:sldMk cId="282789606" sldId="367"/>
        </pc:sldMkLst>
        <pc:spChg chg="mod">
          <ac:chgData name="Shaima Haque" userId="S::shaima.haque@studentambassadors.com::b4068261-298e-491e-bb8a-67c496198e3e" providerId="AD" clId="Web-{789038B0-CA2D-46D9-A5EA-93DF80634A00}" dt="2022-06-22T11:12:56.189" v="110" actId="20577"/>
          <ac:spMkLst>
            <pc:docMk/>
            <pc:sldMk cId="282789606" sldId="367"/>
            <ac:spMk id="3" creationId="{00000000-0000-0000-0000-000000000000}"/>
          </ac:spMkLst>
        </pc:spChg>
      </pc:sldChg>
      <pc:sldChg chg="modSp">
        <pc:chgData name="Shaima Haque" userId="S::shaima.haque@studentambassadors.com::b4068261-298e-491e-bb8a-67c496198e3e" providerId="AD" clId="Web-{789038B0-CA2D-46D9-A5EA-93DF80634A00}" dt="2022-06-22T11:13:20.236" v="141" actId="20577"/>
        <pc:sldMkLst>
          <pc:docMk/>
          <pc:sldMk cId="4131645872" sldId="370"/>
        </pc:sldMkLst>
        <pc:spChg chg="mod">
          <ac:chgData name="Shaima Haque" userId="S::shaima.haque@studentambassadors.com::b4068261-298e-491e-bb8a-67c496198e3e" providerId="AD" clId="Web-{789038B0-CA2D-46D9-A5EA-93DF80634A00}" dt="2022-06-22T11:13:20.236" v="141" actId="20577"/>
          <ac:spMkLst>
            <pc:docMk/>
            <pc:sldMk cId="4131645872" sldId="370"/>
            <ac:spMk id="3" creationId="{00000000-0000-0000-0000-000000000000}"/>
          </ac:spMkLst>
        </pc:spChg>
      </pc:sldChg>
      <pc:sldChg chg="del">
        <pc:chgData name="Shaima Haque" userId="S::shaima.haque@studentambassadors.com::b4068261-298e-491e-bb8a-67c496198e3e" providerId="AD" clId="Web-{789038B0-CA2D-46D9-A5EA-93DF80634A00}" dt="2022-06-22T11:04:24.551" v="1"/>
        <pc:sldMkLst>
          <pc:docMk/>
          <pc:sldMk cId="2983853680" sldId="375"/>
        </pc:sldMkLst>
      </pc:sldChg>
      <pc:sldChg chg="modSp add del replId">
        <pc:chgData name="Shaima Haque" userId="S::shaima.haque@studentambassadors.com::b4068261-298e-491e-bb8a-67c496198e3e" providerId="AD" clId="Web-{789038B0-CA2D-46D9-A5EA-93DF80634A00}" dt="2022-06-22T11:15:45.562" v="153"/>
        <pc:sldMkLst>
          <pc:docMk/>
          <pc:sldMk cId="4215584830" sldId="376"/>
        </pc:sldMkLst>
        <pc:spChg chg="mod">
          <ac:chgData name="Shaima Haque" userId="S::shaima.haque@studentambassadors.com::b4068261-298e-491e-bb8a-67c496198e3e" providerId="AD" clId="Web-{789038B0-CA2D-46D9-A5EA-93DF80634A00}" dt="2022-06-22T11:15:00.454" v="146" actId="20577"/>
          <ac:spMkLst>
            <pc:docMk/>
            <pc:sldMk cId="4215584830" sldId="376"/>
            <ac:spMk id="3" creationId="{00000000-0000-0000-0000-000000000000}"/>
          </ac:spMkLst>
        </pc:spChg>
        <pc:spChg chg="mod">
          <ac:chgData name="Shaima Haque" userId="S::shaima.haque@studentambassadors.com::b4068261-298e-491e-bb8a-67c496198e3e" providerId="AD" clId="Web-{789038B0-CA2D-46D9-A5EA-93DF80634A00}" dt="2022-06-22T11:15:29.313" v="152" actId="14100"/>
          <ac:spMkLst>
            <pc:docMk/>
            <pc:sldMk cId="4215584830" sldId="376"/>
            <ac:spMk id="9" creationId="{8F94E185-D77B-1E66-8365-5B6C9019E564}"/>
          </ac:spMkLst>
        </pc:spChg>
      </pc:sldChg>
      <pc:sldChg chg="addSp delSp modSp new mod modClrScheme chgLayout">
        <pc:chgData name="Shaima Haque" userId="S::shaima.haque@studentambassadors.com::b4068261-298e-491e-bb8a-67c496198e3e" providerId="AD" clId="Web-{789038B0-CA2D-46D9-A5EA-93DF80634A00}" dt="2022-06-22T13:14:41.106" v="504" actId="14100"/>
        <pc:sldMkLst>
          <pc:docMk/>
          <pc:sldMk cId="220816528" sldId="377"/>
        </pc:sldMkLst>
        <pc:spChg chg="mod">
          <ac:chgData name="Shaima Haque" userId="S::shaima.haque@studentambassadors.com::b4068261-298e-491e-bb8a-67c496198e3e" providerId="AD" clId="Web-{789038B0-CA2D-46D9-A5EA-93DF80634A00}" dt="2022-06-22T13:14:31.841" v="502"/>
          <ac:spMkLst>
            <pc:docMk/>
            <pc:sldMk cId="220816528" sldId="377"/>
            <ac:spMk id="2" creationId="{8EB562DD-6E7C-9078-74E9-A582241044D1}"/>
          </ac:spMkLst>
        </pc:spChg>
        <pc:spChg chg="mod">
          <ac:chgData name="Shaima Haque" userId="S::shaima.haque@studentambassadors.com::b4068261-298e-491e-bb8a-67c496198e3e" providerId="AD" clId="Web-{789038B0-CA2D-46D9-A5EA-93DF80634A00}" dt="2022-06-22T13:14:31.841" v="502"/>
          <ac:spMkLst>
            <pc:docMk/>
            <pc:sldMk cId="220816528" sldId="377"/>
            <ac:spMk id="3" creationId="{878B85C3-88C0-5264-CAAE-0D08590380A3}"/>
          </ac:spMkLst>
        </pc:spChg>
        <pc:spChg chg="add del mod">
          <ac:chgData name="Shaima Haque" userId="S::shaima.haque@studentambassadors.com::b4068261-298e-491e-bb8a-67c496198e3e" providerId="AD" clId="Web-{789038B0-CA2D-46D9-A5EA-93DF80634A00}" dt="2022-06-22T13:14:31.825" v="501"/>
          <ac:spMkLst>
            <pc:docMk/>
            <pc:sldMk cId="220816528" sldId="377"/>
            <ac:spMk id="9" creationId="{EC10BD7E-C8A9-7165-C599-420329231455}"/>
          </ac:spMkLst>
        </pc:spChg>
        <pc:spChg chg="add del mod">
          <ac:chgData name="Shaima Haque" userId="S::shaima.haque@studentambassadors.com::b4068261-298e-491e-bb8a-67c496198e3e" providerId="AD" clId="Web-{789038B0-CA2D-46D9-A5EA-93DF80634A00}" dt="2022-06-22T13:14:31.825" v="501"/>
          <ac:spMkLst>
            <pc:docMk/>
            <pc:sldMk cId="220816528" sldId="377"/>
            <ac:spMk id="11" creationId="{1A3BAD6E-AC32-7B5C-EB47-730D512F749C}"/>
          </ac:spMkLst>
        </pc:spChg>
        <pc:picChg chg="add mod">
          <ac:chgData name="Shaima Haque" userId="S::shaima.haque@studentambassadors.com::b4068261-298e-491e-bb8a-67c496198e3e" providerId="AD" clId="Web-{789038B0-CA2D-46D9-A5EA-93DF80634A00}" dt="2022-06-22T13:14:41.106" v="504" actId="14100"/>
          <ac:picMkLst>
            <pc:docMk/>
            <pc:sldMk cId="220816528" sldId="377"/>
            <ac:picMk id="4" creationId="{ACE934B0-1C25-050E-C9CB-33264335DF1A}"/>
          </ac:picMkLst>
        </pc:picChg>
      </pc:sldChg>
      <pc:sldChg chg="new del">
        <pc:chgData name="Shaima Haque" userId="S::shaima.haque@studentambassadors.com::b4068261-298e-491e-bb8a-67c496198e3e" providerId="AD" clId="Web-{789038B0-CA2D-46D9-A5EA-93DF80634A00}" dt="2022-06-22T11:04:35.519" v="3"/>
        <pc:sldMkLst>
          <pc:docMk/>
          <pc:sldMk cId="630911942" sldId="377"/>
        </pc:sldMkLst>
      </pc:sldChg>
      <pc:sldChg chg="modSp new">
        <pc:chgData name="Shaima Haque" userId="S::shaima.haque@studentambassadors.com::b4068261-298e-491e-bb8a-67c496198e3e" providerId="AD" clId="Web-{789038B0-CA2D-46D9-A5EA-93DF80634A00}" dt="2022-06-22T11:20:00.794" v="369" actId="20577"/>
        <pc:sldMkLst>
          <pc:docMk/>
          <pc:sldMk cId="644965530" sldId="378"/>
        </pc:sldMkLst>
        <pc:spChg chg="mod">
          <ac:chgData name="Shaima Haque" userId="S::shaima.haque@studentambassadors.com::b4068261-298e-491e-bb8a-67c496198e3e" providerId="AD" clId="Web-{789038B0-CA2D-46D9-A5EA-93DF80634A00}" dt="2022-06-22T11:16:17.078" v="155" actId="20577"/>
          <ac:spMkLst>
            <pc:docMk/>
            <pc:sldMk cId="644965530" sldId="378"/>
            <ac:spMk id="2" creationId="{986F867B-1292-ADF4-CC48-9ADD199180FB}"/>
          </ac:spMkLst>
        </pc:spChg>
        <pc:spChg chg="mod">
          <ac:chgData name="Shaima Haque" userId="S::shaima.haque@studentambassadors.com::b4068261-298e-491e-bb8a-67c496198e3e" providerId="AD" clId="Web-{789038B0-CA2D-46D9-A5EA-93DF80634A00}" dt="2022-06-22T11:20:00.794" v="369" actId="20577"/>
          <ac:spMkLst>
            <pc:docMk/>
            <pc:sldMk cId="644965530" sldId="378"/>
            <ac:spMk id="3" creationId="{34C321C2-CFE4-840A-58FD-16FB5A922543}"/>
          </ac:spMkLst>
        </pc:spChg>
      </pc:sldChg>
      <pc:sldChg chg="modSp new">
        <pc:chgData name="Shaima Haque" userId="S::shaima.haque@studentambassadors.com::b4068261-298e-491e-bb8a-67c496198e3e" providerId="AD" clId="Web-{789038B0-CA2D-46D9-A5EA-93DF80634A00}" dt="2022-06-22T11:22:14.417" v="419" actId="20577"/>
        <pc:sldMkLst>
          <pc:docMk/>
          <pc:sldMk cId="420889032" sldId="379"/>
        </pc:sldMkLst>
        <pc:spChg chg="mod">
          <ac:chgData name="Shaima Haque" userId="S::shaima.haque@studentambassadors.com::b4068261-298e-491e-bb8a-67c496198e3e" providerId="AD" clId="Web-{789038B0-CA2D-46D9-A5EA-93DF80634A00}" dt="2022-06-22T11:20:52.918" v="403" actId="20577"/>
          <ac:spMkLst>
            <pc:docMk/>
            <pc:sldMk cId="420889032" sldId="379"/>
            <ac:spMk id="2" creationId="{B40F9349-5BF0-DD29-7833-8B48F7BB52FD}"/>
          </ac:spMkLst>
        </pc:spChg>
        <pc:spChg chg="mod">
          <ac:chgData name="Shaima Haque" userId="S::shaima.haque@studentambassadors.com::b4068261-298e-491e-bb8a-67c496198e3e" providerId="AD" clId="Web-{789038B0-CA2D-46D9-A5EA-93DF80634A00}" dt="2022-06-22T11:22:14.417" v="419" actId="20577"/>
          <ac:spMkLst>
            <pc:docMk/>
            <pc:sldMk cId="420889032" sldId="379"/>
            <ac:spMk id="3" creationId="{7E449356-8890-F6E7-596C-D35C294498B8}"/>
          </ac:spMkLst>
        </pc:spChg>
      </pc:sldChg>
    </pc:docChg>
  </pc:docChgLst>
  <pc:docChgLst>
    <pc:chgData name="Guest User" userId="S::urn:spo:anon#7e66e27842631caff217b2cb799e1a57262034d77eb397733fd0fd3d3f907af5::" providerId="AD" clId="Web-{27BDC6B0-5DA8-548D-51E7-0C62759A9812}"/>
    <pc:docChg chg="modSld">
      <pc:chgData name="Guest User" userId="S::urn:spo:anon#7e66e27842631caff217b2cb799e1a57262034d77eb397733fd0fd3d3f907af5::" providerId="AD" clId="Web-{27BDC6B0-5DA8-548D-51E7-0C62759A9812}" dt="2022-06-21T15:00:20.172" v="1" actId="14100"/>
      <pc:docMkLst>
        <pc:docMk/>
      </pc:docMkLst>
      <pc:sldChg chg="modSp">
        <pc:chgData name="Guest User" userId="S::urn:spo:anon#7e66e27842631caff217b2cb799e1a57262034d77eb397733fd0fd3d3f907af5::" providerId="AD" clId="Web-{27BDC6B0-5DA8-548D-51E7-0C62759A9812}" dt="2022-06-21T15:00:20.172" v="1" actId="14100"/>
        <pc:sldMkLst>
          <pc:docMk/>
          <pc:sldMk cId="0" sldId="260"/>
        </pc:sldMkLst>
        <pc:spChg chg="mod">
          <ac:chgData name="Guest User" userId="S::urn:spo:anon#7e66e27842631caff217b2cb799e1a57262034d77eb397733fd0fd3d3f907af5::" providerId="AD" clId="Web-{27BDC6B0-5DA8-548D-51E7-0C62759A9812}" dt="2022-06-21T15:00:20.172" v="1" actId="14100"/>
          <ac:spMkLst>
            <pc:docMk/>
            <pc:sldMk cId="0" sldId="260"/>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C0EEA-62BD-4CB5-B00A-ECFD6C0FFD5A}" type="datetimeFigureOut">
              <a:t>6/23/2022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1939F-EAC9-4105-99ED-C3D5E2E7AFD7}"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https://docs.microsoft.com/en-us/learn/modules/learn-pr/wwl-data-ai/classify-images-custom-vision/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To train a classification model, you must upload images to your training resource and label them with the appropriate class labels. Then, you must train the model and evaluate the training results.</a:t>
            </a:r>
          </a:p>
          <a:p>
            <a:endParaRPr/>
          </a:p>
          <a:p>
            <a:pPr>
              <a:spcBef>
                <a:spcPct val="43750"/>
              </a:spcBef>
              <a:spcAft>
                <a:spcPct val="43750"/>
              </a:spcAft>
            </a:pPr>
            <a:r>
              <a:t>You can perform these tasks in the </a:t>
            </a:r>
            <a:r>
              <a:rPr i="1"/>
              <a:t>Custom Vision portal</a:t>
            </a:r>
            <a:r>
              <a:t>, One of the key considerations when using images for classification, is to ensure that you have sufficient images of the objects in question and those images should be of the object from many different angles.</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extLst>
      <p:ext uri="{BB962C8B-B14F-4D97-AF65-F5344CB8AC3E}">
        <p14:creationId xmlns:p14="http://schemas.microsoft.com/office/powerpoint/2010/main" val="3209642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To train a classification model, you must upload images to your training resource and label them with the appropriate class labels. Then, you must train the model and evaluate the training results.</a:t>
            </a:r>
          </a:p>
          <a:p>
            <a:endParaRPr/>
          </a:p>
          <a:p>
            <a:pPr>
              <a:spcBef>
                <a:spcPct val="43750"/>
              </a:spcBef>
              <a:spcAft>
                <a:spcPct val="43750"/>
              </a:spcAft>
            </a:pPr>
            <a:r>
              <a:t>You can perform these tasks in the </a:t>
            </a:r>
            <a:r>
              <a:rPr i="1"/>
              <a:t>Custom Vision portal</a:t>
            </a:r>
            <a:r>
              <a:t>, One of the key considerations when using images for classification, is to ensure that you have sufficient images of the objects in question and those images should be of the object from many different angles.</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extLst>
      <p:ext uri="{BB962C8B-B14F-4D97-AF65-F5344CB8AC3E}">
        <p14:creationId xmlns:p14="http://schemas.microsoft.com/office/powerpoint/2010/main" val="2438775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To train a classification model, you must upload images to your training resource and label them with the appropriate class labels. Then, you must train the model and evaluate the training results.</a:t>
            </a:r>
          </a:p>
          <a:p>
            <a:endParaRPr/>
          </a:p>
          <a:p>
            <a:pPr>
              <a:spcBef>
                <a:spcPct val="43750"/>
              </a:spcBef>
              <a:spcAft>
                <a:spcPct val="43750"/>
              </a:spcAft>
            </a:pPr>
            <a:r>
              <a:t>You can perform these tasks in the </a:t>
            </a:r>
            <a:r>
              <a:rPr i="1"/>
              <a:t>Custom Vision portal</a:t>
            </a:r>
            <a:r>
              <a:t>, One of the key considerations when using images for classification, is to ensure that you have sufficient images of the objects in question and those images should be of the object from many different angles.</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extLst>
      <p:ext uri="{BB962C8B-B14F-4D97-AF65-F5344CB8AC3E}">
        <p14:creationId xmlns:p14="http://schemas.microsoft.com/office/powerpoint/2010/main" val="3007256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extLst>
      <p:ext uri="{BB962C8B-B14F-4D97-AF65-F5344CB8AC3E}">
        <p14:creationId xmlns:p14="http://schemas.microsoft.com/office/powerpoint/2010/main" val="1255003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When you create a Custom Vision resource, you can specify whether it is to be used for training, prediction, or both.</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When you create a Custom Vision resource, you can specify whether it is to be used for training, prediction, or both.</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extLst>
      <p:ext uri="{BB962C8B-B14F-4D97-AF65-F5344CB8AC3E}">
        <p14:creationId xmlns:p14="http://schemas.microsoft.com/office/powerpoint/2010/main" val="1290130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Generally, adding more images to the project an retraining the model is likely to improve performance.</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Generally, adding more images to the project an retraining the model is likely to improve performance.</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extLst>
      <p:ext uri="{BB962C8B-B14F-4D97-AF65-F5344CB8AC3E}">
        <p14:creationId xmlns:p14="http://schemas.microsoft.com/office/powerpoint/2010/main" val="275953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You can configure and customize your apps in Power Apps Studio.</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altLang="zh-CN"/>
              <a:t>Knowledge test: </a:t>
            </a:r>
            <a:r>
              <a:rPr lang="en-US"/>
              <a:t>https://forms.office.com/r/YabQSUayJu</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t>Congratulations on creating your first app with Power Apps!</a:t>
            </a:r>
          </a:p>
          <a:p>
            <a:endParaRPr/>
          </a:p>
          <a:p>
            <a:pPr>
              <a:spcBef>
                <a:spcPct val="43750"/>
              </a:spcBef>
              <a:spcAft>
                <a:spcPct val="43750"/>
              </a:spcAft>
            </a:pPr>
            <a:r>
              <a:t>In this module, you discovered what Power Apps can do for your business and the building blocks of creating your first app. You then created an app from data in a Microsoft Excel workbook.</a:t>
            </a:r>
          </a:p>
          <a:p>
            <a:endParaRPr/>
          </a:p>
          <a:p>
            <a:pPr>
              <a:spcBef>
                <a:spcPct val="43750"/>
              </a:spcBef>
              <a:spcAft>
                <a:spcPct val="43750"/>
              </a:spcAft>
            </a:pPr>
            <a:r>
              <a:t>Additionally, you learned that:</a:t>
            </a:r>
          </a:p>
          <a:p>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extLst>
      <p:ext uri="{BB962C8B-B14F-4D97-AF65-F5344CB8AC3E}">
        <p14:creationId xmlns:p14="http://schemas.microsoft.com/office/powerpoint/2010/main" val="1586477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spcBef>
                <a:spcPct val="43750"/>
              </a:spcBef>
              <a:spcAft>
                <a:spcPct val="43750"/>
              </a:spcAft>
            </a:pPr>
            <a:r>
              <a:t>It's a good idea at the end of a project to identify whether you still need the resources you created. Resources left running can cost you money.</a:t>
            </a:r>
          </a:p>
          <a:p>
            <a:endParaRPr/>
          </a:p>
          <a:p>
            <a:pPr>
              <a:spcBef>
                <a:spcPct val="43750"/>
              </a:spcBef>
              <a:spcAft>
                <a:spcPct val="43750"/>
              </a:spcAft>
            </a:pPr>
            <a:r>
              <a:t>If you are continuing on to other modules in this learning path you can keep your resources for use in other labs.</a:t>
            </a:r>
          </a:p>
          <a:p>
            <a:endParaRPr/>
          </a:p>
          <a:p>
            <a:pPr>
              <a:spcBef>
                <a:spcPct val="43750"/>
              </a:spcBef>
              <a:spcAft>
                <a:spcPct val="43750"/>
              </a:spcAft>
            </a:pPr>
            <a:r>
              <a:t>If you have finished learning, you can delete the resource group or individual resources from your Azure subscription</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a:t>https://forms.office.com/r/nucza8taj4</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extLst>
      <p:ext uri="{BB962C8B-B14F-4D97-AF65-F5344CB8AC3E}">
        <p14:creationId xmlns:p14="http://schemas.microsoft.com/office/powerpoint/2010/main" val="3024498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To train a classification model, you must upload images to your training resource and label them with the appropriate class labels. Then, you must train the model and evaluate the training results.</a:t>
            </a:r>
          </a:p>
          <a:p>
            <a:endParaRPr/>
          </a:p>
          <a:p>
            <a:pPr>
              <a:spcBef>
                <a:spcPct val="43750"/>
              </a:spcBef>
              <a:spcAft>
                <a:spcPct val="43750"/>
              </a:spcAft>
            </a:pPr>
            <a:r>
              <a:t>You can perform these tasks in the </a:t>
            </a:r>
            <a:r>
              <a:rPr i="1"/>
              <a:t>Custom Vision portal</a:t>
            </a:r>
            <a:r>
              <a:t>, One of the key considerations when using images for classification, is to ensure that you have sufficient images of the objects in question and those images should be of the object from many different angles.</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extLst>
      <p:ext uri="{BB962C8B-B14F-4D97-AF65-F5344CB8AC3E}">
        <p14:creationId xmlns:p14="http://schemas.microsoft.com/office/powerpoint/2010/main" val="3747890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learn/modules/read-text-images-documents-with-computer-vision-service/"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HAIMA-HAQUE/Intro-to-Extracting-Text-in-Images-and-Documents-using-Computer-Vision"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hyperlink" Target="https://github.com/MicrosoftLearning/AI-102-AIEngine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vision.cognitive.azure.com/demo/extract-text-from-images" TargetMode="Externa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SHAIMA-HAQUE/Intro-to-Extracting-Text-in-Images-and-Documents-using-Computer-Vision/tree/main/workshop" TargetMode="External"/><Relationship Id="rId2" Type="http://schemas.openxmlformats.org/officeDocument/2006/relationships/hyperlink" Target="https://github.com/SHAIMA-HAQUE/Intro-to-Extracting-Text-in-Images-and-Documents-using-Computer-Vision" TargetMode="External"/><Relationship Id="rId1" Type="http://schemas.openxmlformats.org/officeDocument/2006/relationships/slideLayout" Target="../slideLayouts/slideLayout9.xml"/><Relationship Id="rId5" Type="http://schemas.openxmlformats.org/officeDocument/2006/relationships/hyperlink" Target="https://github.com/SHAIMA-HAQUE/Intro-to-Extracting-Text-in-Images-and-Documents-using-Computer-Vision/tree/main/workshop/Read_Text_from_Images_initial/ocr" TargetMode="External"/><Relationship Id="rId4" Type="http://schemas.openxmlformats.org/officeDocument/2006/relationships/hyperlink" Target="https://github.com/SHAIMA-HAQUE/Intro-to-Extracting-Text-in-Images-and-Documents-using-Computer-Vision/tree/main/workshop/Read_Text_from_Images_initia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zure-for-academics.github.io/getting-azure/" TargetMode="External"/><Relationship Id="rId7" Type="http://schemas.openxmlformats.org/officeDocument/2006/relationships/hyperlink" Target="https://www.freecodecamp.org/news/what-is-an-api-in-english-please-b880a3214a82/" TargetMode="External"/><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hyperlink" Target="https://docs.microsoft.com/en-us/learn/modules/intro-to-python/" TargetMode="External"/><Relationship Id="rId5" Type="http://schemas.openxmlformats.org/officeDocument/2006/relationships/hyperlink" Target="https://azure.microsoft.com/free/" TargetMode="External"/><Relationship Id="rId4" Type="http://schemas.openxmlformats.org/officeDocument/2006/relationships/hyperlink" Target="https://azure.microsoft.com/free/student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9.xml"/><Relationship Id="rId1" Type="http://schemas.openxmlformats.org/officeDocument/2006/relationships/video" Target="https://www.youtube.com/embed/0uQhHrlKe7c?feature=oembed"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learn/paths/explore-computer-vision-microsoft-azure/"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hyperlink" Target="https://docs.microsoft.com/en-us/learn/modules/intro-computer-vision-pytorch/?ns-enrollment-type=learningpath&amp;ns-enrollment-id=learn.pytorch.pytorch-fundamentals" TargetMode="External"/><Relationship Id="rId4" Type="http://schemas.openxmlformats.org/officeDocument/2006/relationships/hyperlink" Target="https://docs.microsoft.com/en-us/learn/modules/intro-computer-vision-tensorflow/"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2" Type="http://schemas.openxmlformats.org/officeDocument/2006/relationships/hyperlink" Target="https://forms.office.com/r/MdhJWMZthR" TargetMode="External"/><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openxmlformats.org/officeDocument/2006/relationships/hyperlink" Target="https://iaarbook.github.io/vision-por-computadora/" TargetMode="External"/><Relationship Id="rId2" Type="http://schemas.openxmlformats.org/officeDocument/2006/relationships/image" Target="../media/image18.jpeg"/><Relationship Id="rId1" Type="http://schemas.openxmlformats.org/officeDocument/2006/relationships/slideLayout" Target="../slideLayouts/slideLayout22.xml"/><Relationship Id="rId4" Type="http://schemas.openxmlformats.org/officeDocument/2006/relationships/hyperlink" Target="https://creativecommons.org/licenses/by-nc/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28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1544C0-2416-596F-1A93-93C543DAF932}"/>
              </a:ext>
            </a:extLst>
          </p:cNvPr>
          <p:cNvSpPr txBox="1"/>
          <p:nvPr/>
        </p:nvSpPr>
        <p:spPr>
          <a:xfrm>
            <a:off x="876795" y="1395515"/>
            <a:ext cx="10438410" cy="33239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a:solidFill>
                  <a:srgbClr val="414141"/>
                </a:solidFill>
                <a:latin typeface="Segoe UI"/>
                <a:ea typeface="Open Sans"/>
                <a:cs typeface="Open Sans"/>
              </a:rPr>
              <a:t>An Optical Character Recognition(OCR) API helps you transcribe text from image files and PDF documents and receive the extracted data in a JSON/CSV/Excel or other file formats. OCR scans images of documents, invoices, receipts, recognizes and extracts text from them, and transcribes it into a format for interpretation by the machines. OCR APIs are built on OCR technology but what differentiates them is that they are trained to extract data from specific documents, and that’s why they are more accurate.</a:t>
            </a:r>
          </a:p>
          <a:p>
            <a:endParaRPr lang="en-US" sz="2400">
              <a:solidFill>
                <a:srgbClr val="414141"/>
              </a:solidFill>
              <a:latin typeface="Segoe UI"/>
              <a:ea typeface="Open Sans"/>
              <a:cs typeface="Open Sans"/>
            </a:endParaRPr>
          </a:p>
          <a:p>
            <a:endParaRPr lang="en-US" sz="2400">
              <a:cs typeface="Segoe UI"/>
            </a:endParaRPr>
          </a:p>
        </p:txBody>
      </p:sp>
      <p:sp>
        <p:nvSpPr>
          <p:cNvPr id="4" name="Title">
            <a:extLst>
              <a:ext uri="{FF2B5EF4-FFF2-40B4-BE49-F238E27FC236}">
                <a16:creationId xmlns:a16="http://schemas.microsoft.com/office/drawing/2014/main" id="{07671EE6-183C-93EE-6CED-E3A016E9C816}"/>
              </a:ext>
            </a:extLst>
          </p:cNvPr>
          <p:cNvSpPr txBox="1">
            <a:spLocks/>
          </p:cNvSpPr>
          <p:nvPr/>
        </p:nvSpPr>
        <p:spPr>
          <a:xfrm>
            <a:off x="588263" y="457200"/>
            <a:ext cx="11018520" cy="548640"/>
          </a:xfrm>
          <a:prstGeom prst="rect">
            <a:avLst/>
          </a:prstGeom>
        </p:spPr>
        <p:txBody>
          <a:bodyPr lIns="91440" tIns="45720" rIns="91440" bIns="45720" anchor="t"/>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cs typeface="Segoe UI"/>
              </a:rPr>
              <a:t>OCR API</a:t>
            </a:r>
            <a:endParaRPr lang="en-US"/>
          </a:p>
        </p:txBody>
      </p:sp>
    </p:spTree>
    <p:extLst>
      <p:ext uri="{BB962C8B-B14F-4D97-AF65-F5344CB8AC3E}">
        <p14:creationId xmlns:p14="http://schemas.microsoft.com/office/powerpoint/2010/main" val="29384630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C407F1-62D4-9B6F-CC62-3C287CACF195}"/>
              </a:ext>
            </a:extLst>
          </p:cNvPr>
          <p:cNvSpPr txBox="1"/>
          <p:nvPr/>
        </p:nvSpPr>
        <p:spPr>
          <a:xfrm>
            <a:off x="832756" y="1438728"/>
            <a:ext cx="10036629" cy="480131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r>
              <a:rPr lang="en-US" sz="2400">
                <a:latin typeface="Segoe UI"/>
                <a:ea typeface="Open Sans"/>
                <a:cs typeface="Segoe UI"/>
              </a:rPr>
              <a:t>The </a:t>
            </a:r>
            <a:r>
              <a:rPr lang="en-US" sz="2400" b="1">
                <a:latin typeface="Segoe UI"/>
                <a:ea typeface="Open Sans"/>
                <a:cs typeface="Segoe UI"/>
              </a:rPr>
              <a:t>OCR</a:t>
            </a:r>
            <a:r>
              <a:rPr lang="en-US" sz="2400">
                <a:latin typeface="Segoe UI"/>
                <a:ea typeface="Open Sans"/>
                <a:cs typeface="Segoe UI"/>
              </a:rPr>
              <a:t> API is an optical character recognition API that is optimized for reading small to medium amounts of printed text in </a:t>
            </a:r>
            <a:r>
              <a:rPr lang="en-US" sz="2400" i="1">
                <a:latin typeface="Segoe UI"/>
                <a:ea typeface="Open Sans"/>
                <a:cs typeface="Segoe UI"/>
              </a:rPr>
              <a:t>.jpg</a:t>
            </a:r>
            <a:r>
              <a:rPr lang="en-US" sz="2400">
                <a:latin typeface="Segoe UI"/>
                <a:ea typeface="Open Sans"/>
                <a:cs typeface="Segoe UI"/>
              </a:rPr>
              <a:t>, </a:t>
            </a:r>
            <a:r>
              <a:rPr lang="en-US" sz="2400" i="1">
                <a:latin typeface="Segoe UI"/>
                <a:ea typeface="Open Sans"/>
                <a:cs typeface="Segoe UI"/>
              </a:rPr>
              <a:t>.</a:t>
            </a:r>
            <a:r>
              <a:rPr lang="en-US" sz="2400" i="1" err="1">
                <a:latin typeface="Segoe UI"/>
                <a:ea typeface="Open Sans"/>
                <a:cs typeface="Segoe UI"/>
              </a:rPr>
              <a:t>png</a:t>
            </a:r>
            <a:r>
              <a:rPr lang="en-US" sz="2400">
                <a:latin typeface="Segoe UI"/>
                <a:ea typeface="Open Sans"/>
                <a:cs typeface="Segoe UI"/>
              </a:rPr>
              <a:t>, </a:t>
            </a:r>
            <a:r>
              <a:rPr lang="en-US" sz="2400" i="1">
                <a:latin typeface="Segoe UI"/>
                <a:ea typeface="Open Sans"/>
                <a:cs typeface="Segoe UI"/>
              </a:rPr>
              <a:t>.gif</a:t>
            </a:r>
            <a:r>
              <a:rPr lang="en-US" sz="2400">
                <a:latin typeface="Segoe UI"/>
                <a:ea typeface="Open Sans"/>
                <a:cs typeface="Segoe UI"/>
              </a:rPr>
              <a:t>, and </a:t>
            </a:r>
            <a:r>
              <a:rPr lang="en-US" sz="2400" i="1">
                <a:latin typeface="Segoe UI"/>
                <a:ea typeface="Open Sans"/>
                <a:cs typeface="Segoe UI"/>
              </a:rPr>
              <a:t>.bmp</a:t>
            </a:r>
            <a:r>
              <a:rPr lang="en-US" sz="2400">
                <a:latin typeface="Segoe UI"/>
                <a:ea typeface="Open Sans"/>
                <a:cs typeface="Segoe UI"/>
              </a:rPr>
              <a:t> format images. It supports a wide range of languages and in addition to reading text in the image it can determine the orientation of each text region and return information about the rotation angle of the text in relation to the image.</a:t>
            </a:r>
            <a:endParaRPr lang="en-US"/>
          </a:p>
          <a:p>
            <a:pPr algn="just"/>
            <a:endParaRPr lang="en-US" sz="2400">
              <a:ea typeface="Open Sans"/>
              <a:cs typeface="+mn-lt"/>
            </a:endParaRPr>
          </a:p>
          <a:p>
            <a:pPr algn="just"/>
            <a:endParaRPr lang="en-US" sz="2400">
              <a:ea typeface="Open Sans"/>
              <a:cs typeface="Segoe UI"/>
            </a:endParaRPr>
          </a:p>
          <a:p>
            <a:pPr algn="just"/>
            <a:endParaRPr lang="en-US" sz="2400">
              <a:latin typeface="Segoe UI"/>
              <a:ea typeface="Open Sans"/>
              <a:cs typeface="Segoe UI"/>
            </a:endParaRPr>
          </a:p>
          <a:p>
            <a:pPr algn="just"/>
            <a:endParaRPr lang="en-US" sz="2400">
              <a:latin typeface="Segoe UI"/>
              <a:ea typeface="Open Sans"/>
              <a:cs typeface="Segoe UI"/>
            </a:endParaRPr>
          </a:p>
          <a:p>
            <a:pPr algn="just"/>
            <a:endParaRPr lang="en-US" sz="2400">
              <a:latin typeface="Segoe UI"/>
              <a:ea typeface="Open Sans"/>
              <a:cs typeface="Segoe UI"/>
            </a:endParaRPr>
          </a:p>
          <a:p>
            <a:pPr algn="just"/>
            <a:endParaRPr lang="en-US" sz="2400">
              <a:latin typeface="Segoe UI"/>
              <a:cs typeface="Segoe UI"/>
            </a:endParaRPr>
          </a:p>
          <a:p>
            <a:pPr algn="just"/>
            <a:endParaRPr lang="en-US" sz="2400">
              <a:latin typeface="Segoe UI"/>
              <a:cs typeface="Segoe UI"/>
            </a:endParaRPr>
          </a:p>
        </p:txBody>
      </p:sp>
      <p:sp>
        <p:nvSpPr>
          <p:cNvPr id="4" name="Title">
            <a:extLst>
              <a:ext uri="{FF2B5EF4-FFF2-40B4-BE49-F238E27FC236}">
                <a16:creationId xmlns:a16="http://schemas.microsoft.com/office/drawing/2014/main" id="{14ADC25E-249C-FA32-9D27-963CBA32949B}"/>
              </a:ext>
            </a:extLst>
          </p:cNvPr>
          <p:cNvSpPr txBox="1">
            <a:spLocks/>
          </p:cNvSpPr>
          <p:nvPr/>
        </p:nvSpPr>
        <p:spPr>
          <a:xfrm>
            <a:off x="588263" y="457200"/>
            <a:ext cx="11018520" cy="548640"/>
          </a:xfrm>
          <a:prstGeom prst="rect">
            <a:avLst/>
          </a:prstGeom>
        </p:spPr>
        <p:txBody>
          <a:bodyPr lIns="91440" tIns="45720" rIns="91440" bIns="45720" anchor="t"/>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cs typeface="Segoe UI"/>
              </a:rPr>
              <a:t>OCR API</a:t>
            </a:r>
            <a:endParaRPr lang="en-US"/>
          </a:p>
        </p:txBody>
      </p:sp>
    </p:spTree>
    <p:extLst>
      <p:ext uri="{BB962C8B-B14F-4D97-AF65-F5344CB8AC3E}">
        <p14:creationId xmlns:p14="http://schemas.microsoft.com/office/powerpoint/2010/main" val="11380054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2AF6-4A18-5B42-6D76-C4B01CFE5591}"/>
              </a:ext>
            </a:extLst>
          </p:cNvPr>
          <p:cNvSpPr>
            <a:spLocks noGrp="1"/>
          </p:cNvSpPr>
          <p:nvPr>
            <p:ph type="title"/>
          </p:nvPr>
        </p:nvSpPr>
        <p:spPr/>
        <p:txBody>
          <a:bodyPr/>
          <a:lstStyle/>
          <a:p>
            <a:r>
              <a:rPr lang="en-US">
                <a:cs typeface="Segoe UI"/>
              </a:rPr>
              <a:t>OCR API</a:t>
            </a:r>
            <a:endParaRPr lang="en-US"/>
          </a:p>
        </p:txBody>
      </p:sp>
      <p:sp>
        <p:nvSpPr>
          <p:cNvPr id="3" name="Content Placeholder 2">
            <a:extLst>
              <a:ext uri="{FF2B5EF4-FFF2-40B4-BE49-F238E27FC236}">
                <a16:creationId xmlns:a16="http://schemas.microsoft.com/office/drawing/2014/main" id="{F02833B3-FA05-C2A7-366F-981246571866}"/>
              </a:ext>
            </a:extLst>
          </p:cNvPr>
          <p:cNvSpPr>
            <a:spLocks noGrp="1"/>
          </p:cNvSpPr>
          <p:nvPr>
            <p:ph sz="quarter" idx="10"/>
          </p:nvPr>
        </p:nvSpPr>
        <p:spPr>
          <a:xfrm>
            <a:off x="584200" y="1435100"/>
            <a:ext cx="11018838" cy="3964162"/>
          </a:xfrm>
        </p:spPr>
        <p:txBody>
          <a:bodyPr vert="horz" wrap="square" lIns="0" tIns="0" rIns="0" bIns="0" rtlCol="0" anchor="t">
            <a:spAutoFit/>
          </a:bodyPr>
          <a:lstStyle/>
          <a:p>
            <a:pPr algn="just">
              <a:spcBef>
                <a:spcPts val="0"/>
              </a:spcBef>
              <a:spcAft>
                <a:spcPts val="0"/>
              </a:spcAft>
            </a:pPr>
            <a:r>
              <a:rPr lang="en-US">
                <a:cs typeface="Segoe UI"/>
              </a:rPr>
              <a:t>To use the OCR API, call the </a:t>
            </a:r>
            <a:r>
              <a:rPr lang="en-US" b="1">
                <a:cs typeface="Segoe UI"/>
              </a:rPr>
              <a:t>OCR</a:t>
            </a:r>
            <a:r>
              <a:rPr lang="en-US">
                <a:cs typeface="Segoe UI"/>
              </a:rPr>
              <a:t> REST function (or the equivalent SDK method) passing the image URL or binary image data, and specifying the language of the text to be detected, and optionally the </a:t>
            </a:r>
            <a:r>
              <a:rPr lang="en-US" b="1" err="1">
                <a:cs typeface="Segoe UI"/>
              </a:rPr>
              <a:t>detectOrientation</a:t>
            </a:r>
            <a:r>
              <a:rPr lang="en-US">
                <a:cs typeface="Segoe UI"/>
              </a:rPr>
              <a:t> parameter to return information about orientation of the text in the image.</a:t>
            </a:r>
            <a:endParaRPr lang="en-US">
              <a:ea typeface="+mn-lt"/>
              <a:cs typeface="Segoe UI"/>
            </a:endParaRPr>
          </a:p>
          <a:p>
            <a:pPr algn="just">
              <a:spcBef>
                <a:spcPts val="0"/>
              </a:spcBef>
              <a:spcAft>
                <a:spcPts val="0"/>
              </a:spcAft>
            </a:pPr>
            <a:r>
              <a:rPr lang="en-US" b="1">
                <a:cs typeface="Segoe UI"/>
              </a:rPr>
              <a:t>The resulting JSON describes the text detected, broken down into </a:t>
            </a:r>
            <a:r>
              <a:rPr lang="en-US" b="1" i="1">
                <a:cs typeface="Segoe UI"/>
              </a:rPr>
              <a:t>regions</a:t>
            </a:r>
            <a:r>
              <a:rPr lang="en-US" b="1">
                <a:cs typeface="Segoe UI"/>
              </a:rPr>
              <a:t> of the image, and then further down into </a:t>
            </a:r>
            <a:r>
              <a:rPr lang="en-US" b="1" i="1">
                <a:cs typeface="Segoe UI"/>
              </a:rPr>
              <a:t>lines</a:t>
            </a:r>
            <a:r>
              <a:rPr lang="en-US" b="1">
                <a:cs typeface="Segoe UI"/>
              </a:rPr>
              <a:t>, and then individual </a:t>
            </a:r>
            <a:r>
              <a:rPr lang="en-US" b="1" i="1">
                <a:cs typeface="Segoe UI"/>
              </a:rPr>
              <a:t>words.</a:t>
            </a:r>
            <a:endParaRPr lang="en-US" b="1">
              <a:ea typeface="+mn-lt"/>
              <a:cs typeface="Segoe UI"/>
            </a:endParaRPr>
          </a:p>
          <a:p>
            <a:endParaRPr lang="en-US"/>
          </a:p>
        </p:txBody>
      </p:sp>
    </p:spTree>
    <p:extLst>
      <p:ext uri="{BB962C8B-B14F-4D97-AF65-F5344CB8AC3E}">
        <p14:creationId xmlns:p14="http://schemas.microsoft.com/office/powerpoint/2010/main" val="918488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cs typeface="Segoe UI"/>
              </a:rPr>
              <a:t>Introduction to Read API</a:t>
            </a:r>
            <a:endParaRPr lang="en-US"/>
          </a:p>
        </p:txBody>
      </p:sp>
    </p:spTree>
    <p:extLst>
      <p:ext uri="{BB962C8B-B14F-4D97-AF65-F5344CB8AC3E}">
        <p14:creationId xmlns:p14="http://schemas.microsoft.com/office/powerpoint/2010/main" val="224629498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78FAE1-2492-D985-A0C5-554A0ADB94AB}"/>
              </a:ext>
            </a:extLst>
          </p:cNvPr>
          <p:cNvSpPr txBox="1"/>
          <p:nvPr/>
        </p:nvSpPr>
        <p:spPr>
          <a:xfrm>
            <a:off x="947222" y="1197428"/>
            <a:ext cx="10049163" cy="424731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sz="2400">
              <a:solidFill>
                <a:srgbClr val="202124"/>
              </a:solidFill>
              <a:latin typeface="Segoe UI"/>
              <a:cs typeface="arial"/>
            </a:endParaRPr>
          </a:p>
          <a:p>
            <a:r>
              <a:rPr lang="en-US" sz="2400">
                <a:solidFill>
                  <a:srgbClr val="202124"/>
                </a:solidFill>
                <a:latin typeface="Segoe UI"/>
                <a:cs typeface="arial"/>
              </a:rPr>
              <a:t>The Read API uses an updated recognition model, takes an image or PDF document as the input and extracts text asynchronously.</a:t>
            </a:r>
            <a:endParaRPr lang="en-US" sz="2400">
              <a:solidFill>
                <a:srgbClr val="000000"/>
              </a:solidFill>
              <a:latin typeface="Segoe UI"/>
              <a:cs typeface="Arial" pitchFamily="34" charset="0"/>
            </a:endParaRPr>
          </a:p>
          <a:p>
            <a:endParaRPr lang="en-US" sz="2400">
              <a:solidFill>
                <a:srgbClr val="202124"/>
              </a:solidFill>
              <a:latin typeface="Segoe UI"/>
              <a:cs typeface="arial"/>
            </a:endParaRPr>
          </a:p>
          <a:p>
            <a:endParaRPr lang="en-US" sz="2400">
              <a:solidFill>
                <a:srgbClr val="202124"/>
              </a:solidFill>
              <a:latin typeface="Segoe UI"/>
              <a:ea typeface="+mn-lt"/>
              <a:cs typeface="arial"/>
            </a:endParaRPr>
          </a:p>
          <a:p>
            <a:r>
              <a:rPr lang="en-US" sz="2400">
                <a:latin typeface="Segoe UI"/>
                <a:ea typeface="+mn-lt"/>
                <a:cs typeface="+mn-lt"/>
              </a:rPr>
              <a:t>It's optimized to extract text from text-heavy images and multi-page PDF documents with mixed languages. It supports extracting both printed and handwritten text in the same image or document.</a:t>
            </a:r>
            <a:endParaRPr lang="en-US" sz="2400">
              <a:latin typeface="Segoe UI"/>
            </a:endParaRPr>
          </a:p>
          <a:p>
            <a:endParaRPr lang="en-US" sz="2800">
              <a:solidFill>
                <a:srgbClr val="202124"/>
              </a:solidFill>
              <a:latin typeface="Abadi" panose="020B0604020104020204" pitchFamily="34" charset="0"/>
              <a:cs typeface="arial"/>
            </a:endParaRPr>
          </a:p>
          <a:p>
            <a:endParaRPr lang="en-US" sz="2800">
              <a:solidFill>
                <a:srgbClr val="202124"/>
              </a:solidFill>
              <a:latin typeface="Abadi" panose="020B0604020104020204" pitchFamily="34" charset="0"/>
              <a:cs typeface="arial"/>
            </a:endParaRPr>
          </a:p>
          <a:p>
            <a:endParaRPr lang="en-US" sz="2800">
              <a:solidFill>
                <a:srgbClr val="202124"/>
              </a:solidFill>
              <a:latin typeface="Abadi" panose="020B0604020104020204" pitchFamily="34" charset="0"/>
              <a:cs typeface="arial"/>
            </a:endParaRPr>
          </a:p>
        </p:txBody>
      </p:sp>
      <p:sp>
        <p:nvSpPr>
          <p:cNvPr id="5" name="Title 1">
            <a:extLst>
              <a:ext uri="{FF2B5EF4-FFF2-40B4-BE49-F238E27FC236}">
                <a16:creationId xmlns:a16="http://schemas.microsoft.com/office/drawing/2014/main" id="{7FC2B64F-54CD-AB79-D9F7-D446541BDC07}"/>
              </a:ext>
            </a:extLst>
          </p:cNvPr>
          <p:cNvSpPr txBox="1">
            <a:spLocks/>
          </p:cNvSpPr>
          <p:nvPr/>
        </p:nvSpPr>
        <p:spPr>
          <a:xfrm>
            <a:off x="588263" y="457200"/>
            <a:ext cx="11018520" cy="553998"/>
          </a:xfrm>
          <a:prstGeom prst="rect">
            <a:avLst/>
          </a:prstGeom>
        </p:spPr>
        <p:txBody>
          <a:bodyPr lIns="91440" tIns="45720" rIns="91440" bIns="45720" anchor="t"/>
          <a:lst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a:lstStyle>
          <a:p>
            <a:r>
              <a:rPr lang="en-US">
                <a:cs typeface="Segoe UI"/>
              </a:rPr>
              <a:t>Read API</a:t>
            </a:r>
            <a:endParaRPr lang="en-US"/>
          </a:p>
        </p:txBody>
      </p:sp>
    </p:spTree>
    <p:extLst>
      <p:ext uri="{BB962C8B-B14F-4D97-AF65-F5344CB8AC3E}">
        <p14:creationId xmlns:p14="http://schemas.microsoft.com/office/powerpoint/2010/main" val="33490728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78FAE1-2492-D985-A0C5-554A0ADB94AB}"/>
              </a:ext>
            </a:extLst>
          </p:cNvPr>
          <p:cNvSpPr txBox="1"/>
          <p:nvPr/>
        </p:nvSpPr>
        <p:spPr>
          <a:xfrm>
            <a:off x="947222" y="1197428"/>
            <a:ext cx="10049163" cy="535531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a:latin typeface="Segoe UI"/>
                <a:cs typeface="Segoe UI"/>
              </a:rPr>
              <a:t>The </a:t>
            </a:r>
            <a:r>
              <a:rPr lang="en-US" sz="2400" b="1">
                <a:latin typeface="Segoe UI"/>
                <a:cs typeface="Segoe UI"/>
              </a:rPr>
              <a:t>Read</a:t>
            </a:r>
            <a:r>
              <a:rPr lang="en-US" sz="2400">
                <a:latin typeface="Segoe UI"/>
                <a:cs typeface="Segoe UI"/>
              </a:rPr>
              <a:t> API uses a newer text recognition model than the OCR API, and performs better for larger images that contain a lot of text. It also supports text extraction from </a:t>
            </a:r>
            <a:r>
              <a:rPr lang="en-US" sz="2400" i="1">
                <a:latin typeface="Segoe UI"/>
                <a:cs typeface="Segoe UI"/>
              </a:rPr>
              <a:t>.pdf</a:t>
            </a:r>
            <a:r>
              <a:rPr lang="en-US" sz="2400">
                <a:latin typeface="Segoe UI"/>
                <a:cs typeface="Segoe UI"/>
              </a:rPr>
              <a:t> files, and can recognize both printed text and handwritten text in multiple languages.</a:t>
            </a:r>
            <a:endParaRPr lang="en-US" sz="2400">
              <a:ea typeface="+mn-lt"/>
              <a:cs typeface="+mn-lt"/>
            </a:endParaRPr>
          </a:p>
          <a:p>
            <a:endParaRPr lang="en-US" sz="2400">
              <a:latin typeface="Segoe UI"/>
              <a:cs typeface="Segoe UI"/>
            </a:endParaRPr>
          </a:p>
          <a:p>
            <a:r>
              <a:rPr lang="en-US" sz="2400">
                <a:latin typeface="Segoe UI"/>
                <a:cs typeface="Segoe UI"/>
              </a:rPr>
              <a:t>The </a:t>
            </a:r>
            <a:r>
              <a:rPr lang="en-US" sz="2400" b="1">
                <a:latin typeface="Segoe UI"/>
                <a:cs typeface="Segoe UI"/>
              </a:rPr>
              <a:t>Read</a:t>
            </a:r>
            <a:r>
              <a:rPr lang="en-US" sz="2400">
                <a:latin typeface="Segoe UI"/>
                <a:cs typeface="Segoe UI"/>
              </a:rPr>
              <a:t> API uses an asynchronous operation model, in which a request to start text recognition is submitted; and the operation ID returned from the request can subsequently be used to check progress and retrieve results</a:t>
            </a:r>
            <a:endParaRPr lang="en-US" sz="2400">
              <a:ea typeface="+mn-lt"/>
              <a:cs typeface="+mn-lt"/>
            </a:endParaRPr>
          </a:p>
          <a:p>
            <a:endParaRPr lang="en-US" sz="2400">
              <a:solidFill>
                <a:srgbClr val="202124"/>
              </a:solidFill>
              <a:latin typeface="Segoe UI"/>
              <a:cs typeface="arial"/>
            </a:endParaRPr>
          </a:p>
          <a:p>
            <a:endParaRPr lang="en-US" sz="2400">
              <a:latin typeface="Segoe UI"/>
              <a:cs typeface="Segoe UI"/>
            </a:endParaRPr>
          </a:p>
          <a:p>
            <a:endParaRPr lang="en-US" sz="2800">
              <a:solidFill>
                <a:srgbClr val="202124"/>
              </a:solidFill>
              <a:latin typeface="Abadi" panose="020B0604020104020204" pitchFamily="34" charset="0"/>
              <a:cs typeface="arial"/>
            </a:endParaRPr>
          </a:p>
          <a:p>
            <a:endParaRPr lang="en-US" sz="2800">
              <a:solidFill>
                <a:srgbClr val="202124"/>
              </a:solidFill>
              <a:latin typeface="Abadi" panose="020B0604020104020204" pitchFamily="34" charset="0"/>
              <a:cs typeface="arial"/>
            </a:endParaRPr>
          </a:p>
          <a:p>
            <a:endParaRPr lang="en-US" sz="2800">
              <a:solidFill>
                <a:srgbClr val="202124"/>
              </a:solidFill>
              <a:latin typeface="Abadi" panose="020B0604020104020204" pitchFamily="34" charset="0"/>
              <a:cs typeface="arial"/>
            </a:endParaRPr>
          </a:p>
        </p:txBody>
      </p:sp>
      <p:sp>
        <p:nvSpPr>
          <p:cNvPr id="5" name="Title 1">
            <a:extLst>
              <a:ext uri="{FF2B5EF4-FFF2-40B4-BE49-F238E27FC236}">
                <a16:creationId xmlns:a16="http://schemas.microsoft.com/office/drawing/2014/main" id="{7FC2B64F-54CD-AB79-D9F7-D446541BDC07}"/>
              </a:ext>
            </a:extLst>
          </p:cNvPr>
          <p:cNvSpPr txBox="1">
            <a:spLocks/>
          </p:cNvSpPr>
          <p:nvPr/>
        </p:nvSpPr>
        <p:spPr>
          <a:xfrm>
            <a:off x="588263" y="457200"/>
            <a:ext cx="11018520" cy="553998"/>
          </a:xfrm>
          <a:prstGeom prst="rect">
            <a:avLst/>
          </a:prstGeom>
        </p:spPr>
        <p:txBody>
          <a:bodyPr lIns="91440" tIns="45720" rIns="91440" bIns="45720" anchor="t"/>
          <a:lst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a:lstStyle>
          <a:p>
            <a:r>
              <a:rPr lang="en-US">
                <a:cs typeface="Segoe UI"/>
              </a:rPr>
              <a:t>Read API</a:t>
            </a:r>
            <a:endParaRPr lang="en-US"/>
          </a:p>
        </p:txBody>
      </p:sp>
    </p:spTree>
    <p:extLst>
      <p:ext uri="{BB962C8B-B14F-4D97-AF65-F5344CB8AC3E}">
        <p14:creationId xmlns:p14="http://schemas.microsoft.com/office/powerpoint/2010/main" val="37860136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1341906"/>
          </a:xfrm>
        </p:spPr>
        <p:txBody>
          <a:bodyPr vert="horz" wrap="square" lIns="0" tIns="0" rIns="0" bIns="0" rtlCol="0" anchor="t">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lang="en-US">
                <a:cs typeface="Segoe UI"/>
              </a:rPr>
              <a:t>Create your first Custom Vision Resource</a:t>
            </a:r>
            <a:endParaRPr lang="en-US"/>
          </a:p>
          <a:p>
            <a:pPr marL="842645" lvl="3"/>
            <a:r>
              <a:rPr lang="en-US" sz="1800">
                <a:cs typeface="Arial"/>
              </a:rPr>
              <a:t>Milestone 1 – Create your first Cognitive Service Resource</a:t>
            </a:r>
          </a:p>
          <a:p>
            <a:pPr marL="842645" lvl="3"/>
            <a:r>
              <a:rPr lang="en-US" sz="1800">
                <a:cs typeface="Arial"/>
              </a:rPr>
              <a:t>Milestone 2 – Prepare to use Computer Vision SDK</a:t>
            </a:r>
          </a:p>
          <a:p>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472516" y="505428"/>
            <a:ext cx="11018520" cy="553998"/>
          </a:xfrm>
        </p:spPr>
        <p:txBody>
          <a:bodyPr wrap="square" anchor="t">
            <a:normAutofit/>
          </a:bodyPr>
          <a:lstStyle>
            <a:lvl1pPr>
              <a:defRPr>
                <a:solidFill>
                  <a:schemeClr val="tx1"/>
                </a:solidFill>
              </a:defRPr>
            </a:lvl1pPr>
          </a:lstStyle>
          <a:p>
            <a:r>
              <a:rPr lang="en-US">
                <a:cs typeface="Segoe UI"/>
              </a:rPr>
              <a:t>Creating your first Cognitive Service Resource</a:t>
            </a:r>
            <a:endParaRPr lang="en-US"/>
          </a:p>
        </p:txBody>
      </p:sp>
      <p:sp>
        <p:nvSpPr>
          <p:cNvPr id="3" name="Subtitle"/>
          <p:cNvSpPr>
            <a:spLocks noGrp="1"/>
          </p:cNvSpPr>
          <p:nvPr>
            <p:ph sz="quarter" idx="12"/>
          </p:nvPr>
        </p:nvSpPr>
        <p:spPr>
          <a:xfrm>
            <a:off x="584200" y="1435100"/>
            <a:ext cx="11226120" cy="4833938"/>
          </a:xfrm>
        </p:spPr>
        <p:txBody>
          <a:bodyPr vert="horz" wrap="square" lIns="0" tIns="0" rIns="0" bIns="0" rtlCol="0" anchor="t">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endParaRPr lang="en-US" sz="2400">
              <a:solidFill>
                <a:srgbClr val="000000"/>
              </a:solidFill>
              <a:cs typeface="Segoe UI"/>
            </a:endParaRPr>
          </a:p>
          <a:p>
            <a:endParaRPr lang="en-US" sz="2400">
              <a:solidFill>
                <a:schemeClr val="accent1"/>
              </a:solidFill>
              <a:cs typeface="Segoe UI"/>
            </a:endParaRPr>
          </a:p>
          <a:p>
            <a:endParaRPr lang="en-US" sz="2400">
              <a:solidFill>
                <a:schemeClr val="accent1"/>
              </a:solidFill>
              <a:cs typeface="Segoe UI"/>
            </a:endParaRPr>
          </a:p>
          <a:p>
            <a:endParaRPr lang="en-US" sz="2400">
              <a:cs typeface="Segoe UI"/>
            </a:endParaRPr>
          </a:p>
          <a:p>
            <a:endParaRPr lang="en-US" sz="2400">
              <a:cs typeface="Segoe UI"/>
            </a:endParaRPr>
          </a:p>
        </p:txBody>
      </p:sp>
      <p:sp>
        <p:nvSpPr>
          <p:cNvPr id="9" name="Subtitle">
            <a:extLst>
              <a:ext uri="{FF2B5EF4-FFF2-40B4-BE49-F238E27FC236}">
                <a16:creationId xmlns:a16="http://schemas.microsoft.com/office/drawing/2014/main" id="{8F94E185-D77B-1E66-8365-5B6C9019E564}"/>
              </a:ext>
            </a:extLst>
          </p:cNvPr>
          <p:cNvSpPr txBox="1">
            <a:spLocks/>
          </p:cNvSpPr>
          <p:nvPr/>
        </p:nvSpPr>
        <p:spPr>
          <a:xfrm>
            <a:off x="654957" y="1433286"/>
            <a:ext cx="11226120" cy="4833938"/>
          </a:xfrm>
          <a:prstGeom prst="rect">
            <a:avLst/>
          </a:prstGeom>
        </p:spPr>
        <p:txBody>
          <a:bodyPr vert="horz" wrap="square" lIns="0" tIns="0" rIns="0" bIns="0" rtlCol="0" anchor="t">
            <a:normAutofit fontScale="92500" lnSpcReduction="10000"/>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ea typeface="+mn-lt"/>
                <a:cs typeface="+mn-lt"/>
              </a:rPr>
              <a:t>Open the Azure portal: </a:t>
            </a:r>
            <a:r>
              <a:rPr lang="en-US" sz="2400">
                <a:ea typeface="+mn-lt"/>
                <a:cs typeface="+mn-lt"/>
                <a:hlinkClick r:id="rId3"/>
              </a:rPr>
              <a:t>https://portal.azure.com</a:t>
            </a:r>
            <a:r>
              <a:rPr lang="en-US" sz="2400">
                <a:ea typeface="+mn-lt"/>
                <a:cs typeface="+mn-lt"/>
              </a:rPr>
              <a:t>, sign in using your Microsoft account which is associated with Azure subscription.</a:t>
            </a:r>
          </a:p>
          <a:p>
            <a:endParaRPr lang="en-US" sz="2400">
              <a:cs typeface="Segoe UI"/>
            </a:endParaRPr>
          </a:p>
          <a:p>
            <a:r>
              <a:rPr lang="en-US" sz="2400">
                <a:solidFill>
                  <a:srgbClr val="000000"/>
                </a:solidFill>
                <a:cs typeface="Segoe UI"/>
              </a:rPr>
              <a:t>Select the </a:t>
            </a:r>
            <a:r>
              <a:rPr lang="en-US" sz="2400" b="1">
                <a:solidFill>
                  <a:srgbClr val="000000"/>
                </a:solidFill>
                <a:cs typeface="Segoe UI"/>
              </a:rPr>
              <a:t>+Create Resource button, </a:t>
            </a:r>
            <a:r>
              <a:rPr lang="en-US" sz="2400">
                <a:solidFill>
                  <a:srgbClr val="000000"/>
                </a:solidFill>
                <a:cs typeface="Segoe UI"/>
              </a:rPr>
              <a:t>search for Cognitive Services and create a Cognitive Services Resource.</a:t>
            </a:r>
          </a:p>
          <a:p>
            <a:endParaRPr lang="en-US" sz="2400">
              <a:solidFill>
                <a:srgbClr val="000000"/>
              </a:solidFill>
              <a:cs typeface="Segoe UI"/>
            </a:endParaRPr>
          </a:p>
          <a:p>
            <a:pPr marL="285750" indent="-285750">
              <a:buFont typeface="Arial"/>
              <a:buChar char="•"/>
            </a:pPr>
            <a:r>
              <a:rPr lang="en-US" sz="2400" b="1">
                <a:ea typeface="+mn-lt"/>
                <a:cs typeface="+mn-lt"/>
              </a:rPr>
              <a:t>Subscription</a:t>
            </a:r>
            <a:r>
              <a:rPr lang="en-US" sz="2400">
                <a:ea typeface="+mn-lt"/>
                <a:cs typeface="+mn-lt"/>
              </a:rPr>
              <a:t>: </a:t>
            </a:r>
            <a:r>
              <a:rPr lang="en-US" sz="2400" i="1">
                <a:ea typeface="+mn-lt"/>
                <a:cs typeface="+mn-lt"/>
              </a:rPr>
              <a:t>Your Azure subscription</a:t>
            </a:r>
            <a:endParaRPr lang="en-US"/>
          </a:p>
          <a:p>
            <a:pPr marL="285750" indent="-285750">
              <a:buFont typeface="Arial"/>
              <a:buChar char="•"/>
            </a:pPr>
            <a:r>
              <a:rPr lang="en-US" sz="2400" b="1">
                <a:ea typeface="+mn-lt"/>
                <a:cs typeface="+mn-lt"/>
              </a:rPr>
              <a:t>Resource group</a:t>
            </a:r>
            <a:r>
              <a:rPr lang="en-US" sz="2400">
                <a:ea typeface="+mn-lt"/>
                <a:cs typeface="+mn-lt"/>
              </a:rPr>
              <a:t>: </a:t>
            </a:r>
            <a:r>
              <a:rPr lang="en-US" sz="2400" i="1">
                <a:ea typeface="+mn-lt"/>
                <a:cs typeface="+mn-lt"/>
              </a:rPr>
              <a:t>Choose or create a resource group (if you are using a restricted subscription, you may not have permission to create a new resource group - use the one provided)</a:t>
            </a:r>
            <a:endParaRPr lang="en-US"/>
          </a:p>
          <a:p>
            <a:pPr marL="285750" indent="-285750">
              <a:buFont typeface="Arial"/>
              <a:buChar char="•"/>
            </a:pPr>
            <a:r>
              <a:rPr lang="en-US" sz="2400" b="1">
                <a:ea typeface="+mn-lt"/>
                <a:cs typeface="+mn-lt"/>
              </a:rPr>
              <a:t>Region</a:t>
            </a:r>
            <a:r>
              <a:rPr lang="en-US" sz="2400">
                <a:ea typeface="+mn-lt"/>
                <a:cs typeface="+mn-lt"/>
              </a:rPr>
              <a:t>: </a:t>
            </a:r>
            <a:r>
              <a:rPr lang="en-US" sz="2400" i="1">
                <a:ea typeface="+mn-lt"/>
                <a:cs typeface="+mn-lt"/>
              </a:rPr>
              <a:t>Choose any available region</a:t>
            </a:r>
            <a:endParaRPr lang="en-US"/>
          </a:p>
          <a:p>
            <a:pPr marL="285750" indent="-285750">
              <a:buFont typeface="Arial"/>
              <a:buChar char="•"/>
            </a:pPr>
            <a:r>
              <a:rPr lang="en-US" sz="2400" b="1">
                <a:ea typeface="+mn-lt"/>
                <a:cs typeface="+mn-lt"/>
              </a:rPr>
              <a:t>Name</a:t>
            </a:r>
            <a:r>
              <a:rPr lang="en-US" sz="2400">
                <a:ea typeface="+mn-lt"/>
                <a:cs typeface="+mn-lt"/>
              </a:rPr>
              <a:t>: </a:t>
            </a:r>
            <a:r>
              <a:rPr lang="en-US" sz="2400" i="1">
                <a:ea typeface="+mn-lt"/>
                <a:cs typeface="+mn-lt"/>
              </a:rPr>
              <a:t>Enter a unique name</a:t>
            </a:r>
            <a:endParaRPr lang="en-US"/>
          </a:p>
          <a:p>
            <a:pPr marL="285750" indent="-285750">
              <a:buFont typeface="Arial"/>
              <a:buChar char="•"/>
            </a:pPr>
            <a:r>
              <a:rPr lang="en-US" sz="2400" b="1">
                <a:ea typeface="+mn-lt"/>
                <a:cs typeface="+mn-lt"/>
              </a:rPr>
              <a:t>Pricing tier</a:t>
            </a:r>
            <a:r>
              <a:rPr lang="en-US" sz="2400">
                <a:ea typeface="+mn-lt"/>
                <a:cs typeface="+mn-lt"/>
              </a:rPr>
              <a:t>: Standard S0</a:t>
            </a:r>
            <a:endParaRPr lang="en-US"/>
          </a:p>
          <a:p>
            <a:endParaRPr lang="en-US" sz="2400">
              <a:solidFill>
                <a:srgbClr val="000000"/>
              </a:solidFill>
              <a:cs typeface="Segoe UI"/>
            </a:endParaRPr>
          </a:p>
          <a:p>
            <a:endParaRPr lang="en-US" sz="2400">
              <a:solidFill>
                <a:srgbClr val="000000"/>
              </a:solidFill>
              <a:cs typeface="Segoe UI"/>
            </a:endParaRPr>
          </a:p>
          <a:p>
            <a:endParaRPr lang="en-US" sz="2400">
              <a:solidFill>
                <a:srgbClr val="000000"/>
              </a:solidFill>
              <a:cs typeface="Segoe UI"/>
            </a:endParaRPr>
          </a:p>
          <a:p>
            <a:endParaRPr lang="en-US" sz="2400">
              <a:solidFill>
                <a:srgbClr val="000000"/>
              </a:solidFill>
              <a:cs typeface="Segoe UI"/>
            </a:endParaRPr>
          </a:p>
          <a:p>
            <a:endParaRPr lang="en-US" sz="2400">
              <a:solidFill>
                <a:srgbClr val="000000"/>
              </a:solidFill>
              <a:cs typeface="Segoe UI"/>
            </a:endParaRPr>
          </a:p>
          <a:p>
            <a:endParaRPr lang="en-US" sz="2400">
              <a:solidFill>
                <a:srgbClr val="000000"/>
              </a:solidFill>
              <a:cs typeface="Segoe UI"/>
            </a:endParaRPr>
          </a:p>
          <a:p>
            <a:endParaRPr lang="en-US" sz="2400">
              <a:solidFill>
                <a:srgbClr val="000000"/>
              </a:solidFill>
              <a:cs typeface="Segoe UI"/>
            </a:endParaRPr>
          </a:p>
          <a:p>
            <a:endParaRPr lang="en-US" sz="2400">
              <a:solidFill>
                <a:srgbClr val="0078D4"/>
              </a:solidFill>
              <a:cs typeface="Segoe UI"/>
            </a:endParaRPr>
          </a:p>
          <a:p>
            <a:endParaRPr lang="en-US" sz="2400">
              <a:solidFill>
                <a:srgbClr val="0078D4"/>
              </a:solidFill>
              <a:cs typeface="Segoe UI"/>
            </a:endParaRPr>
          </a:p>
          <a:p>
            <a:endParaRPr lang="en-US" sz="2400">
              <a:solidFill>
                <a:srgbClr val="0078D4"/>
              </a:solidFill>
              <a:cs typeface="Segoe UI"/>
            </a:endParaRPr>
          </a:p>
          <a:p>
            <a:endParaRPr lang="en-US" sz="2400">
              <a:cs typeface="Segoe UI"/>
            </a:endParaRPr>
          </a:p>
          <a:p>
            <a:endParaRPr lang="en-US" sz="2400">
              <a:cs typeface="Segoe UI"/>
            </a:endParaRPr>
          </a:p>
        </p:txBody>
      </p:sp>
    </p:spTree>
    <p:extLst>
      <p:ext uri="{BB962C8B-B14F-4D97-AF65-F5344CB8AC3E}">
        <p14:creationId xmlns:p14="http://schemas.microsoft.com/office/powerpoint/2010/main" val="120173297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r>
              <a:rPr lang="en-US">
                <a:ea typeface="+mj-lt"/>
                <a:cs typeface="+mj-lt"/>
              </a:rPr>
              <a:t>Creating your first Cognitive Service Resource</a:t>
            </a:r>
            <a:endParaRPr lang="en-US"/>
          </a:p>
        </p:txBody>
      </p:sp>
      <p:sp>
        <p:nvSpPr>
          <p:cNvPr id="3" name="Subtitle"/>
          <p:cNvSpPr>
            <a:spLocks noGrp="1"/>
          </p:cNvSpPr>
          <p:nvPr>
            <p:ph sz="quarter" idx="12"/>
          </p:nvPr>
        </p:nvSpPr>
        <p:spPr>
          <a:xfrm>
            <a:off x="584200" y="1435100"/>
            <a:ext cx="11226120" cy="4833938"/>
          </a:xfrm>
        </p:spPr>
        <p:txBody>
          <a:bodyPr vert="horz" wrap="square" lIns="0" tIns="0" rIns="0" bIns="0" rtlCol="0" anchor="t">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endParaRPr lang="en-US" sz="2400">
              <a:solidFill>
                <a:srgbClr val="000000"/>
              </a:solidFill>
              <a:cs typeface="Segoe UI"/>
            </a:endParaRPr>
          </a:p>
          <a:p>
            <a:endParaRPr lang="en-US" sz="2400">
              <a:solidFill>
                <a:schemeClr val="accent1"/>
              </a:solidFill>
              <a:cs typeface="Segoe UI"/>
            </a:endParaRPr>
          </a:p>
          <a:p>
            <a:endParaRPr lang="en-US" sz="2400">
              <a:solidFill>
                <a:schemeClr val="accent1"/>
              </a:solidFill>
              <a:cs typeface="Segoe UI"/>
            </a:endParaRPr>
          </a:p>
          <a:p>
            <a:endParaRPr lang="en-US" sz="2400">
              <a:cs typeface="Segoe UI"/>
            </a:endParaRPr>
          </a:p>
          <a:p>
            <a:endParaRPr lang="en-US" sz="2400">
              <a:cs typeface="Segoe UI"/>
            </a:endParaRPr>
          </a:p>
        </p:txBody>
      </p:sp>
      <p:pic>
        <p:nvPicPr>
          <p:cNvPr id="6" name="Picture 6" descr="Graphical user interface, text, application, email&#10;&#10;Description automatically generated">
            <a:extLst>
              <a:ext uri="{FF2B5EF4-FFF2-40B4-BE49-F238E27FC236}">
                <a16:creationId xmlns:a16="http://schemas.microsoft.com/office/drawing/2014/main" id="{C9196E21-096F-2161-5665-FDA2D3FBD4BD}"/>
              </a:ext>
            </a:extLst>
          </p:cNvPr>
          <p:cNvPicPr>
            <a:picLocks noChangeAspect="1"/>
          </p:cNvPicPr>
          <p:nvPr/>
        </p:nvPicPr>
        <p:blipFill rotWithShape="1">
          <a:blip r:embed="rId3"/>
          <a:srcRect t="5735" r="188" b="-179"/>
          <a:stretch/>
        </p:blipFill>
        <p:spPr>
          <a:xfrm>
            <a:off x="1187905" y="1487715"/>
            <a:ext cx="9607566" cy="4789218"/>
          </a:xfrm>
          <a:prstGeom prst="rect">
            <a:avLst/>
          </a:prstGeom>
        </p:spPr>
      </p:pic>
    </p:spTree>
    <p:extLst>
      <p:ext uri="{BB962C8B-B14F-4D97-AF65-F5344CB8AC3E}">
        <p14:creationId xmlns:p14="http://schemas.microsoft.com/office/powerpoint/2010/main" val="302237968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r>
              <a:rPr lang="en-US">
                <a:cs typeface="Segoe UI Semibold"/>
              </a:rPr>
              <a:t>Creating your first Cognitive Service Resource</a:t>
            </a:r>
            <a:endParaRPr lang="en-US"/>
          </a:p>
        </p:txBody>
      </p:sp>
      <p:sp>
        <p:nvSpPr>
          <p:cNvPr id="3" name="Subtitle"/>
          <p:cNvSpPr>
            <a:spLocks noGrp="1"/>
          </p:cNvSpPr>
          <p:nvPr>
            <p:ph sz="quarter" idx="12"/>
          </p:nvPr>
        </p:nvSpPr>
        <p:spPr>
          <a:xfrm>
            <a:off x="584200" y="1435100"/>
            <a:ext cx="4994049" cy="4833938"/>
          </a:xfrm>
        </p:spPr>
        <p:txBody>
          <a:bodyPr vert="horz" wrap="square" lIns="0" tIns="0" rIns="0" bIns="0" rtlCol="0" anchor="t">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sz="2400">
                <a:ea typeface="+mn-lt"/>
                <a:cs typeface="+mn-lt"/>
              </a:rPr>
              <a:t>Click on </a:t>
            </a:r>
            <a:r>
              <a:rPr lang="en-US" sz="2400" b="1" err="1">
                <a:ea typeface="+mn-lt"/>
                <a:cs typeface="+mn-lt"/>
              </a:rPr>
              <a:t>Review+Create</a:t>
            </a:r>
            <a:r>
              <a:rPr lang="en-US" sz="2400">
                <a:ea typeface="+mn-lt"/>
                <a:cs typeface="+mn-lt"/>
              </a:rPr>
              <a:t> and wait for its deployment.</a:t>
            </a:r>
          </a:p>
          <a:p>
            <a:endParaRPr lang="en-US" sz="2400">
              <a:cs typeface="Segoe UI"/>
            </a:endParaRPr>
          </a:p>
          <a:p>
            <a:r>
              <a:rPr lang="en-US" sz="2400">
                <a:ea typeface="+mn-lt"/>
                <a:cs typeface="+mn-lt"/>
              </a:rPr>
              <a:t>When the resource has been deployed, go to it and view its </a:t>
            </a:r>
            <a:r>
              <a:rPr lang="en-US" sz="2400" b="1">
                <a:ea typeface="+mn-lt"/>
                <a:cs typeface="+mn-lt"/>
              </a:rPr>
              <a:t>Keys and Endpoint</a:t>
            </a:r>
            <a:r>
              <a:rPr lang="en-US" sz="2400">
                <a:ea typeface="+mn-lt"/>
                <a:cs typeface="+mn-lt"/>
              </a:rPr>
              <a:t> page. You will need the endpoint and one of the keys from this page in the next procedure.</a:t>
            </a:r>
            <a:endParaRPr lang="en-US"/>
          </a:p>
          <a:p>
            <a:endParaRPr lang="en-US" sz="2400">
              <a:cs typeface="Segoe UI"/>
            </a:endParaRPr>
          </a:p>
          <a:p>
            <a:endParaRPr lang="en-US" sz="2400">
              <a:solidFill>
                <a:schemeClr val="accent1"/>
              </a:solidFill>
              <a:cs typeface="Segoe UI"/>
            </a:endParaRPr>
          </a:p>
          <a:p>
            <a:endParaRPr lang="en-US" sz="2400">
              <a:solidFill>
                <a:schemeClr val="accent1"/>
              </a:solidFill>
              <a:cs typeface="Segoe UI"/>
            </a:endParaRPr>
          </a:p>
          <a:p>
            <a:endParaRPr lang="en-US" sz="2400">
              <a:cs typeface="Segoe UI"/>
            </a:endParaRPr>
          </a:p>
          <a:p>
            <a:endParaRPr lang="en-US" sz="2400">
              <a:cs typeface="Segoe UI"/>
            </a:endParaRPr>
          </a:p>
        </p:txBody>
      </p:sp>
      <p:pic>
        <p:nvPicPr>
          <p:cNvPr id="7" name="Picture 7" descr="Graphical user interface, text, application, email&#10;&#10;Description automatically generated">
            <a:extLst>
              <a:ext uri="{FF2B5EF4-FFF2-40B4-BE49-F238E27FC236}">
                <a16:creationId xmlns:a16="http://schemas.microsoft.com/office/drawing/2014/main" id="{11650D7C-1A0D-FBCF-28F0-EA93821617D8}"/>
              </a:ext>
            </a:extLst>
          </p:cNvPr>
          <p:cNvPicPr>
            <a:picLocks noChangeAspect="1"/>
          </p:cNvPicPr>
          <p:nvPr/>
        </p:nvPicPr>
        <p:blipFill>
          <a:blip r:embed="rId3"/>
          <a:stretch>
            <a:fillRect/>
          </a:stretch>
        </p:blipFill>
        <p:spPr>
          <a:xfrm>
            <a:off x="5586186" y="1343490"/>
            <a:ext cx="6471556" cy="4470375"/>
          </a:xfrm>
          <a:prstGeom prst="rect">
            <a:avLst/>
          </a:prstGeom>
        </p:spPr>
      </p:pic>
    </p:spTree>
    <p:extLst>
      <p:ext uri="{BB962C8B-B14F-4D97-AF65-F5344CB8AC3E}">
        <p14:creationId xmlns:p14="http://schemas.microsoft.com/office/powerpoint/2010/main" val="263733853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a:xfrm>
            <a:off x="8469312" y="5758913"/>
            <a:ext cx="3646487" cy="276999"/>
          </a:xfrm>
        </p:spPr>
        <p:txBody>
          <a:bodyPr/>
          <a:lstStyle>
            <a:lvl1pPr marL="0" indent="0">
              <a:buNone/>
              <a:defRPr sz="1800"/>
            </a:lvl1pPr>
          </a:lstStyle>
          <a:p>
            <a:r>
              <a:rPr lang="en-US" sz="1800">
                <a:solidFill>
                  <a:schemeClr val="bg1"/>
                </a:solidFill>
              </a:rPr>
              <a:t>MS Ambassador</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Trisha Banerjee</a:t>
            </a:r>
          </a:p>
        </p:txBody>
      </p:sp>
      <p:sp>
        <p:nvSpPr>
          <p:cNvPr id="4" name="Title"/>
          <p:cNvSpPr>
            <a:spLocks noGrp="1"/>
          </p:cNvSpPr>
          <p:nvPr>
            <p:ph type="title" hasCustomPrompt="1"/>
          </p:nvPr>
        </p:nvSpPr>
        <p:spPr>
          <a:xfrm>
            <a:off x="623392" y="1424127"/>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Introduction to Extracting Text from Images And Documents using Computer Vision</a:t>
            </a:r>
          </a:p>
        </p:txBody>
      </p:sp>
      <p:sp>
        <p:nvSpPr>
          <p:cNvPr id="5" name="Subtitle"/>
          <p:cNvSpPr>
            <a:spLocks noGrp="1"/>
          </p:cNvSpPr>
          <p:nvPr>
            <p:ph type="body" sz="quarter" idx="12" hasCustomPrompt="1"/>
          </p:nvPr>
        </p:nvSpPr>
        <p:spPr>
          <a:xfrm>
            <a:off x="767408" y="3830132"/>
            <a:ext cx="5120170" cy="830997"/>
          </a:xfrm>
        </p:spPr>
        <p:txBody>
          <a:bodyPr vert="horz" wrap="square" lIns="0" tIns="0" rIns="0" bIns="0" rtlCol="0" anchor="t">
            <a:spAutoFit/>
          </a:bodyPr>
          <a:lstStyle>
            <a:lvl1pPr marL="0" indent="0">
              <a:spcBef>
                <a:spcPct val="0"/>
              </a:spcBef>
              <a:buNone/>
              <a:defRPr sz="2200" spc="0" baseline="0">
                <a:solidFill>
                  <a:schemeClr val="tx1"/>
                </a:solidFill>
                <a:latin typeface="+mn-lt"/>
                <a:cs typeface="Segoe UI" pitchFamily="34" charset="0"/>
              </a:defRPr>
            </a:lvl1pPr>
          </a:lstStyle>
          <a:p>
            <a:r>
              <a:rPr lang="en-US" sz="1800">
                <a:cs typeface="Segoe UI"/>
                <a:hlinkClick r:id="rId3"/>
              </a:rPr>
              <a:t>https://docs.microsoft.com/en-us/learn/modules/read-text-images-documents-with-computer-vision-service/</a:t>
            </a:r>
            <a:endParaRPr lang="en-US" sz="180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err="1"/>
              <a:t>Shaima</a:t>
            </a:r>
            <a:r>
              <a:rPr lang="en-US"/>
              <a:t> Haque</a:t>
            </a:r>
          </a:p>
        </p:txBody>
      </p:sp>
      <p:sp>
        <p:nvSpPr>
          <p:cNvPr id="7" name="Text Placeholder 15"/>
          <p:cNvSpPr>
            <a:spLocks noGrp="1"/>
          </p:cNvSpPr>
          <p:nvPr>
            <p:ph type="body" sz="quarter" idx="15" hasCustomPrompt="1"/>
          </p:nvPr>
        </p:nvSpPr>
        <p:spPr>
          <a:xfrm>
            <a:off x="8469313" y="4038600"/>
            <a:ext cx="3646487" cy="276999"/>
          </a:xfrm>
        </p:spPr>
        <p:txBody>
          <a:bodyPr/>
          <a:lstStyle>
            <a:lvl1pPr marL="0" indent="0">
              <a:buNone/>
              <a:defRPr sz="1800"/>
            </a:lvl1pPr>
          </a:lstStyle>
          <a:p>
            <a:r>
              <a:rPr lang="en-US" sz="1800">
                <a:solidFill>
                  <a:schemeClr val="bg1"/>
                </a:solidFill>
              </a:rPr>
              <a:t>MS Ambassador</a:t>
            </a:r>
          </a:p>
        </p:txBody>
      </p:sp>
      <p:sp>
        <p:nvSpPr>
          <p:cNvPr id="8" name="矩形 7">
            <a:extLst>
              <a:ext uri="{FF2B5EF4-FFF2-40B4-BE49-F238E27FC236}">
                <a16:creationId xmlns:a16="http://schemas.microsoft.com/office/drawing/2014/main" id="{A72102A4-2D31-4806-8AED-70921C68AD7C}"/>
              </a:ext>
            </a:extLst>
          </p:cNvPr>
          <p:cNvSpPr/>
          <p:nvPr/>
        </p:nvSpPr>
        <p:spPr bwMode="auto">
          <a:xfrm>
            <a:off x="407368" y="5602769"/>
            <a:ext cx="5256584" cy="7785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r>
              <a:rPr lang="en-US">
                <a:cs typeface="Segoe UI"/>
              </a:rPr>
              <a:t>Prepare to use Computer Vision SDK</a:t>
            </a:r>
            <a:endParaRPr lang="en-US"/>
          </a:p>
        </p:txBody>
      </p:sp>
      <p:sp>
        <p:nvSpPr>
          <p:cNvPr id="3" name="Subtitle"/>
          <p:cNvSpPr>
            <a:spLocks noGrp="1"/>
          </p:cNvSpPr>
          <p:nvPr>
            <p:ph sz="quarter" idx="12"/>
          </p:nvPr>
        </p:nvSpPr>
        <p:spPr>
          <a:xfrm>
            <a:off x="584200" y="1435100"/>
            <a:ext cx="11226120" cy="4833938"/>
          </a:xfrm>
        </p:spPr>
        <p:txBody>
          <a:bodyPr vert="horz" wrap="square" lIns="0" tIns="0" rIns="0" bIns="0" rtlCol="0" anchor="t">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endParaRPr lang="en-US" sz="2400">
              <a:solidFill>
                <a:srgbClr val="000000"/>
              </a:solidFill>
              <a:cs typeface="Segoe UI"/>
            </a:endParaRPr>
          </a:p>
          <a:p>
            <a:endParaRPr lang="en-US" sz="2400">
              <a:solidFill>
                <a:schemeClr val="accent1"/>
              </a:solidFill>
              <a:cs typeface="Segoe UI"/>
            </a:endParaRPr>
          </a:p>
          <a:p>
            <a:endParaRPr lang="en-US" sz="2400">
              <a:solidFill>
                <a:schemeClr val="accent1"/>
              </a:solidFill>
              <a:cs typeface="Segoe UI"/>
            </a:endParaRPr>
          </a:p>
          <a:p>
            <a:endParaRPr lang="en-US" sz="2400">
              <a:cs typeface="Segoe UI"/>
            </a:endParaRPr>
          </a:p>
          <a:p>
            <a:endParaRPr lang="en-US" sz="2400">
              <a:cs typeface="Segoe UI"/>
            </a:endParaRPr>
          </a:p>
          <a:p>
            <a:r>
              <a:rPr lang="en-US" sz="2400">
                <a:cs typeface="Segoe UI"/>
              </a:rPr>
              <a:t>We need to install the Computer Vision SDK package by running the command:</a:t>
            </a:r>
          </a:p>
          <a:p>
            <a:endParaRPr lang="en-US" sz="2400">
              <a:cs typeface="Segoe UI"/>
            </a:endParaRPr>
          </a:p>
          <a:p>
            <a:r>
              <a:rPr lang="en-US" sz="2400">
                <a:solidFill>
                  <a:schemeClr val="accent1">
                    <a:lumMod val="60000"/>
                    <a:lumOff val="40000"/>
                  </a:schemeClr>
                </a:solidFill>
                <a:ea typeface="+mn-lt"/>
                <a:cs typeface="+mn-lt"/>
              </a:rPr>
              <a:t>pip install azure-</a:t>
            </a:r>
            <a:r>
              <a:rPr lang="en-US" sz="2400" err="1">
                <a:solidFill>
                  <a:schemeClr val="accent1">
                    <a:lumMod val="60000"/>
                    <a:lumOff val="40000"/>
                  </a:schemeClr>
                </a:solidFill>
                <a:ea typeface="+mn-lt"/>
                <a:cs typeface="+mn-lt"/>
              </a:rPr>
              <a:t>cognitiveservices</a:t>
            </a:r>
            <a:r>
              <a:rPr lang="en-US" sz="2400">
                <a:solidFill>
                  <a:schemeClr val="accent1">
                    <a:lumMod val="60000"/>
                    <a:lumOff val="40000"/>
                  </a:schemeClr>
                </a:solidFill>
                <a:ea typeface="+mn-lt"/>
                <a:cs typeface="+mn-lt"/>
              </a:rPr>
              <a:t>-vision-</a:t>
            </a:r>
            <a:r>
              <a:rPr lang="en-US" sz="2400" err="1">
                <a:solidFill>
                  <a:schemeClr val="accent1">
                    <a:lumMod val="60000"/>
                    <a:lumOff val="40000"/>
                  </a:schemeClr>
                </a:solidFill>
                <a:ea typeface="+mn-lt"/>
                <a:cs typeface="+mn-lt"/>
              </a:rPr>
              <a:t>computervision</a:t>
            </a:r>
            <a:r>
              <a:rPr lang="en-US" sz="2400">
                <a:solidFill>
                  <a:schemeClr val="accent1">
                    <a:lumMod val="60000"/>
                    <a:lumOff val="40000"/>
                  </a:schemeClr>
                </a:solidFill>
                <a:ea typeface="+mn-lt"/>
                <a:cs typeface="+mn-lt"/>
              </a:rPr>
              <a:t>==0.7.0</a:t>
            </a:r>
            <a:endParaRPr lang="en-US">
              <a:solidFill>
                <a:schemeClr val="accent1">
                  <a:lumMod val="60000"/>
                  <a:lumOff val="40000"/>
                </a:schemeClr>
              </a:solidFill>
            </a:endParaRPr>
          </a:p>
        </p:txBody>
      </p:sp>
      <p:sp>
        <p:nvSpPr>
          <p:cNvPr id="9" name="Subtitle">
            <a:extLst>
              <a:ext uri="{FF2B5EF4-FFF2-40B4-BE49-F238E27FC236}">
                <a16:creationId xmlns:a16="http://schemas.microsoft.com/office/drawing/2014/main" id="{8F94E185-D77B-1E66-8365-5B6C9019E564}"/>
              </a:ext>
            </a:extLst>
          </p:cNvPr>
          <p:cNvSpPr txBox="1">
            <a:spLocks/>
          </p:cNvSpPr>
          <p:nvPr/>
        </p:nvSpPr>
        <p:spPr>
          <a:xfrm>
            <a:off x="582387" y="1433286"/>
            <a:ext cx="11416619" cy="4833938"/>
          </a:xfrm>
          <a:prstGeom prst="rect">
            <a:avLst/>
          </a:prstGeom>
        </p:spPr>
        <p:txBody>
          <a:bodyPr vert="horz" wrap="square" lIns="0" tIns="0" rIns="0" bIns="0" rtlCol="0" anchor="t">
            <a:norm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ea typeface="+mn-lt"/>
                <a:cs typeface="+mn-lt"/>
              </a:rPr>
              <a:t>Clone the repository: </a:t>
            </a:r>
            <a:r>
              <a:rPr lang="en-US" sz="2400" dirty="0">
                <a:ea typeface="+mn-lt"/>
                <a:cs typeface="+mn-lt"/>
                <a:hlinkClick r:id="rId3"/>
              </a:rPr>
              <a:t>https://github.com/SHAIMA-HAQUE/Intro-to-Extracting-Text-in-Images-and-Documents-using-Computer-Vision</a:t>
            </a:r>
            <a:endParaRPr lang="en-US" sz="2400" dirty="0">
              <a:ea typeface="+mn-lt"/>
              <a:cs typeface="+mn-lt"/>
            </a:endParaRPr>
          </a:p>
          <a:p>
            <a:r>
              <a:rPr lang="en-US" sz="2400" dirty="0">
                <a:cs typeface="Segoe UI"/>
              </a:rPr>
              <a:t>(Code taken from </a:t>
            </a:r>
            <a:r>
              <a:rPr lang="en-US" sz="2400" dirty="0">
                <a:ea typeface="+mn-lt"/>
                <a:cs typeface="+mn-lt"/>
                <a:hlinkClick r:id="rId4"/>
              </a:rPr>
              <a:t>https://github.com/MicrosoftLearning/AI-102-AIEngineer</a:t>
            </a:r>
            <a:r>
              <a:rPr lang="en-US" sz="2400" dirty="0">
                <a:ea typeface="+mn-lt"/>
                <a:cs typeface="+mn-lt"/>
              </a:rPr>
              <a:t>)</a:t>
            </a:r>
          </a:p>
          <a:p>
            <a:endParaRPr lang="en-US" sz="2400" dirty="0">
              <a:solidFill>
                <a:srgbClr val="000000"/>
              </a:solidFill>
              <a:cs typeface="Segoe UI"/>
            </a:endParaRPr>
          </a:p>
          <a:p>
            <a:r>
              <a:rPr lang="en-US" sz="2400" dirty="0">
                <a:solidFill>
                  <a:srgbClr val="000000"/>
                </a:solidFill>
                <a:cs typeface="Segoe UI"/>
              </a:rPr>
              <a:t>Navigate to </a:t>
            </a:r>
            <a:r>
              <a:rPr lang="en-US" sz="2400" dirty="0">
                <a:solidFill>
                  <a:schemeClr val="accent1"/>
                </a:solidFill>
                <a:cs typeface="Segoe UI"/>
              </a:rPr>
              <a:t>workshop</a:t>
            </a:r>
            <a:r>
              <a:rPr lang="en-US" sz="2400" dirty="0">
                <a:solidFill>
                  <a:srgbClr val="000000"/>
                </a:solidFill>
                <a:cs typeface="Segoe UI"/>
              </a:rPr>
              <a:t>/</a:t>
            </a:r>
            <a:r>
              <a:rPr lang="en-US" sz="2400" dirty="0" err="1">
                <a:solidFill>
                  <a:schemeClr val="accent1"/>
                </a:solidFill>
                <a:cs typeface="Segoe UI"/>
              </a:rPr>
              <a:t>Read_Text_from_Images_initial</a:t>
            </a:r>
            <a:r>
              <a:rPr lang="en-US" sz="2400" dirty="0">
                <a:solidFill>
                  <a:schemeClr val="accent1"/>
                </a:solidFill>
                <a:cs typeface="Segoe UI"/>
              </a:rPr>
              <a:t>/</a:t>
            </a:r>
            <a:r>
              <a:rPr lang="en-US" sz="2400" dirty="0" err="1">
                <a:solidFill>
                  <a:schemeClr val="accent1"/>
                </a:solidFill>
                <a:cs typeface="Segoe UI"/>
              </a:rPr>
              <a:t>ocr</a:t>
            </a:r>
            <a:r>
              <a:rPr lang="en-US" sz="2400" dirty="0">
                <a:solidFill>
                  <a:schemeClr val="accent1"/>
                </a:solidFill>
                <a:cs typeface="Segoe UI"/>
              </a:rPr>
              <a:t>/read-text</a:t>
            </a:r>
          </a:p>
          <a:p>
            <a:endParaRPr lang="en-US" sz="2400">
              <a:solidFill>
                <a:schemeClr val="accent1"/>
              </a:solidFill>
              <a:cs typeface="Segoe UI"/>
            </a:endParaRPr>
          </a:p>
          <a:p>
            <a:endParaRPr lang="en-US" sz="2400">
              <a:solidFill>
                <a:srgbClr val="000000"/>
              </a:solidFill>
            </a:endParaRPr>
          </a:p>
          <a:p>
            <a:endParaRPr lang="en-US" sz="2400"/>
          </a:p>
          <a:p>
            <a:endParaRPr lang="en-US" sz="2400">
              <a:solidFill>
                <a:srgbClr val="000000"/>
              </a:solidFill>
              <a:cs typeface="Segoe UI"/>
            </a:endParaRPr>
          </a:p>
          <a:p>
            <a:endParaRPr lang="en-US" sz="2400">
              <a:solidFill>
                <a:srgbClr val="000000"/>
              </a:solidFill>
              <a:cs typeface="Segoe UI"/>
            </a:endParaRPr>
          </a:p>
          <a:p>
            <a:endParaRPr lang="en-US" sz="2400">
              <a:solidFill>
                <a:srgbClr val="000000"/>
              </a:solidFill>
              <a:cs typeface="Segoe UI"/>
            </a:endParaRPr>
          </a:p>
          <a:p>
            <a:endParaRPr lang="en-US" sz="2400">
              <a:solidFill>
                <a:srgbClr val="000000"/>
              </a:solidFill>
              <a:cs typeface="Segoe UI"/>
            </a:endParaRPr>
          </a:p>
          <a:p>
            <a:endParaRPr lang="en-US" sz="2400">
              <a:solidFill>
                <a:srgbClr val="000000"/>
              </a:solidFill>
              <a:cs typeface="Segoe UI"/>
            </a:endParaRPr>
          </a:p>
          <a:p>
            <a:endParaRPr lang="en-US" sz="2400">
              <a:solidFill>
                <a:srgbClr val="000000"/>
              </a:solidFill>
              <a:cs typeface="Segoe UI"/>
            </a:endParaRPr>
          </a:p>
          <a:p>
            <a:endParaRPr lang="en-US" sz="2400">
              <a:solidFill>
                <a:srgbClr val="000000"/>
              </a:solidFill>
              <a:cs typeface="Segoe UI"/>
            </a:endParaRPr>
          </a:p>
          <a:p>
            <a:endParaRPr lang="en-US" sz="2400">
              <a:solidFill>
                <a:srgbClr val="0078D4"/>
              </a:solidFill>
              <a:cs typeface="Segoe UI"/>
            </a:endParaRPr>
          </a:p>
          <a:p>
            <a:endParaRPr lang="en-US" sz="2400">
              <a:solidFill>
                <a:srgbClr val="0078D4"/>
              </a:solidFill>
              <a:cs typeface="Segoe UI"/>
            </a:endParaRPr>
          </a:p>
          <a:p>
            <a:endParaRPr lang="en-US" sz="2400">
              <a:solidFill>
                <a:srgbClr val="0078D4"/>
              </a:solidFill>
              <a:cs typeface="Segoe UI"/>
            </a:endParaRPr>
          </a:p>
          <a:p>
            <a:endParaRPr lang="en-US" sz="2400">
              <a:solidFill>
                <a:srgbClr val="000000"/>
              </a:solidFill>
              <a:cs typeface="Segoe UI"/>
            </a:endParaRPr>
          </a:p>
          <a:p>
            <a:endParaRPr lang="en-US" sz="2400">
              <a:solidFill>
                <a:srgbClr val="000000"/>
              </a:solidFill>
              <a:cs typeface="Segoe UI"/>
            </a:endParaRPr>
          </a:p>
        </p:txBody>
      </p:sp>
    </p:spTree>
    <p:extLst>
      <p:ext uri="{BB962C8B-B14F-4D97-AF65-F5344CB8AC3E}">
        <p14:creationId xmlns:p14="http://schemas.microsoft.com/office/powerpoint/2010/main" val="133388214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867B-1292-ADF4-CC48-9ADD199180FB}"/>
              </a:ext>
            </a:extLst>
          </p:cNvPr>
          <p:cNvSpPr>
            <a:spLocks noGrp="1"/>
          </p:cNvSpPr>
          <p:nvPr>
            <p:ph type="title"/>
          </p:nvPr>
        </p:nvSpPr>
        <p:spPr/>
        <p:txBody>
          <a:bodyPr/>
          <a:lstStyle/>
          <a:p>
            <a:r>
              <a:rPr lang="en-US">
                <a:ea typeface="+mj-lt"/>
                <a:cs typeface="+mj-lt"/>
              </a:rPr>
              <a:t>Prepare to use Computer Vision SDK</a:t>
            </a:r>
            <a:endParaRPr lang="en-US"/>
          </a:p>
        </p:txBody>
      </p:sp>
      <p:sp>
        <p:nvSpPr>
          <p:cNvPr id="3" name="Content Placeholder 2">
            <a:extLst>
              <a:ext uri="{FF2B5EF4-FFF2-40B4-BE49-F238E27FC236}">
                <a16:creationId xmlns:a16="http://schemas.microsoft.com/office/drawing/2014/main" id="{34C321C2-CFE4-840A-58FD-16FB5A922543}"/>
              </a:ext>
            </a:extLst>
          </p:cNvPr>
          <p:cNvSpPr>
            <a:spLocks noGrp="1"/>
          </p:cNvSpPr>
          <p:nvPr>
            <p:ph sz="quarter" idx="10"/>
          </p:nvPr>
        </p:nvSpPr>
        <p:spPr>
          <a:xfrm>
            <a:off x="584200" y="1435100"/>
            <a:ext cx="11018838" cy="4111895"/>
          </a:xfrm>
        </p:spPr>
        <p:txBody>
          <a:bodyPr vert="horz" wrap="square" lIns="0" tIns="0" rIns="0" bIns="0" rtlCol="0" anchor="t">
            <a:spAutoFit/>
          </a:bodyPr>
          <a:lstStyle/>
          <a:p>
            <a:r>
              <a:rPr lang="en-US">
                <a:cs typeface="Segoe UI"/>
              </a:rPr>
              <a:t>Open </a:t>
            </a:r>
            <a:r>
              <a:rPr lang="en-US">
                <a:solidFill>
                  <a:schemeClr val="accent1"/>
                </a:solidFill>
                <a:cs typeface="Segoe UI"/>
              </a:rPr>
              <a:t>read-text.py</a:t>
            </a:r>
            <a:r>
              <a:rPr lang="en-US">
                <a:cs typeface="Segoe UI"/>
              </a:rPr>
              <a:t> file in your text editor.</a:t>
            </a:r>
            <a:endParaRPr lang="en-US"/>
          </a:p>
          <a:p>
            <a:endParaRPr lang="en-US"/>
          </a:p>
          <a:p>
            <a:r>
              <a:rPr lang="en-US">
                <a:cs typeface="Segoe UI"/>
              </a:rPr>
              <a:t>Add the lines below to import the namespaces you will need to use the Computer Vision SDK.</a:t>
            </a:r>
            <a:endParaRPr lang="en-US"/>
          </a:p>
          <a:p>
            <a:r>
              <a:rPr lang="en-US" sz="2400">
                <a:solidFill>
                  <a:schemeClr val="accent1"/>
                </a:solidFill>
                <a:ea typeface="+mn-lt"/>
                <a:cs typeface="+mn-lt"/>
              </a:rPr>
              <a:t>from </a:t>
            </a:r>
            <a:r>
              <a:rPr lang="en-US" sz="2400" err="1">
                <a:solidFill>
                  <a:schemeClr val="accent1"/>
                </a:solidFill>
                <a:ea typeface="+mn-lt"/>
                <a:cs typeface="+mn-lt"/>
              </a:rPr>
              <a:t>azure.cognitiveservices.vision.computervision</a:t>
            </a:r>
            <a:r>
              <a:rPr lang="en-US" sz="2400">
                <a:solidFill>
                  <a:schemeClr val="accent1"/>
                </a:solidFill>
                <a:ea typeface="+mn-lt"/>
                <a:cs typeface="+mn-lt"/>
              </a:rPr>
              <a:t> import </a:t>
            </a:r>
            <a:r>
              <a:rPr lang="en-US" sz="2400" err="1">
                <a:solidFill>
                  <a:schemeClr val="accent1"/>
                </a:solidFill>
                <a:ea typeface="+mn-lt"/>
                <a:cs typeface="+mn-lt"/>
              </a:rPr>
              <a:t>ComputerVisionClient</a:t>
            </a:r>
            <a:r>
              <a:rPr lang="en-US" sz="2400">
                <a:solidFill>
                  <a:schemeClr val="accent1"/>
                </a:solidFill>
                <a:ea typeface="+mn-lt"/>
                <a:cs typeface="+mn-lt"/>
              </a:rPr>
              <a:t> </a:t>
            </a:r>
            <a:endParaRPr lang="en-US" sz="2400">
              <a:solidFill>
                <a:schemeClr val="accent1"/>
              </a:solidFill>
              <a:ea typeface="+mn-lt"/>
            </a:endParaRPr>
          </a:p>
          <a:p>
            <a:r>
              <a:rPr lang="en-US" sz="2400">
                <a:solidFill>
                  <a:schemeClr val="accent1"/>
                </a:solidFill>
                <a:ea typeface="+mn-lt"/>
                <a:cs typeface="+mn-lt"/>
              </a:rPr>
              <a:t>from </a:t>
            </a:r>
            <a:r>
              <a:rPr lang="en-US" sz="2400" err="1">
                <a:solidFill>
                  <a:schemeClr val="accent1"/>
                </a:solidFill>
                <a:ea typeface="+mn-lt"/>
                <a:cs typeface="+mn-lt"/>
              </a:rPr>
              <a:t>azure.cognitiveservices.vision.computervision.models</a:t>
            </a:r>
            <a:r>
              <a:rPr lang="en-US" sz="2400">
                <a:solidFill>
                  <a:schemeClr val="accent1"/>
                </a:solidFill>
                <a:ea typeface="+mn-lt"/>
                <a:cs typeface="+mn-lt"/>
              </a:rPr>
              <a:t> import </a:t>
            </a:r>
            <a:r>
              <a:rPr lang="en-US" sz="2400" err="1">
                <a:solidFill>
                  <a:schemeClr val="accent1"/>
                </a:solidFill>
                <a:ea typeface="+mn-lt"/>
                <a:cs typeface="+mn-lt"/>
              </a:rPr>
              <a:t>OperationStatusCodes</a:t>
            </a:r>
            <a:r>
              <a:rPr lang="en-US" sz="2400">
                <a:solidFill>
                  <a:schemeClr val="accent1"/>
                </a:solidFill>
                <a:ea typeface="+mn-lt"/>
                <a:cs typeface="+mn-lt"/>
              </a:rPr>
              <a:t> </a:t>
            </a:r>
            <a:endParaRPr lang="en-US" sz="2400">
              <a:solidFill>
                <a:schemeClr val="accent1"/>
              </a:solidFill>
              <a:ea typeface="+mn-lt"/>
            </a:endParaRPr>
          </a:p>
          <a:p>
            <a:r>
              <a:rPr lang="en-US" sz="2400">
                <a:solidFill>
                  <a:schemeClr val="accent1"/>
                </a:solidFill>
                <a:ea typeface="+mn-lt"/>
                <a:cs typeface="+mn-lt"/>
              </a:rPr>
              <a:t>from </a:t>
            </a:r>
            <a:r>
              <a:rPr lang="en-US" sz="2400" err="1">
                <a:solidFill>
                  <a:schemeClr val="accent1"/>
                </a:solidFill>
                <a:ea typeface="+mn-lt"/>
                <a:cs typeface="+mn-lt"/>
              </a:rPr>
              <a:t>msrest.authentication</a:t>
            </a:r>
            <a:r>
              <a:rPr lang="en-US" sz="2400">
                <a:solidFill>
                  <a:schemeClr val="accent1"/>
                </a:solidFill>
                <a:ea typeface="+mn-lt"/>
                <a:cs typeface="+mn-lt"/>
              </a:rPr>
              <a:t> import </a:t>
            </a:r>
            <a:r>
              <a:rPr lang="en-US" sz="2400" err="1">
                <a:solidFill>
                  <a:schemeClr val="accent1"/>
                </a:solidFill>
                <a:ea typeface="+mn-lt"/>
                <a:cs typeface="+mn-lt"/>
              </a:rPr>
              <a:t>CognitiveServicesCredentials</a:t>
            </a:r>
            <a:endParaRPr lang="en-US" sz="2400">
              <a:solidFill>
                <a:schemeClr val="accent1"/>
              </a:solidFill>
            </a:endParaRPr>
          </a:p>
          <a:p>
            <a:endParaRPr lang="en-US"/>
          </a:p>
        </p:txBody>
      </p:sp>
    </p:spTree>
    <p:extLst>
      <p:ext uri="{BB962C8B-B14F-4D97-AF65-F5344CB8AC3E}">
        <p14:creationId xmlns:p14="http://schemas.microsoft.com/office/powerpoint/2010/main" val="6449655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9349-5BF0-DD29-7833-8B48F7BB52FD}"/>
              </a:ext>
            </a:extLst>
          </p:cNvPr>
          <p:cNvSpPr>
            <a:spLocks noGrp="1"/>
          </p:cNvSpPr>
          <p:nvPr>
            <p:ph type="title"/>
          </p:nvPr>
        </p:nvSpPr>
        <p:spPr/>
        <p:txBody>
          <a:bodyPr/>
          <a:lstStyle/>
          <a:p>
            <a:r>
              <a:rPr lang="en-US">
                <a:cs typeface="Segoe UI"/>
              </a:rPr>
              <a:t>Prepare to use the Computer Vision SDK</a:t>
            </a:r>
            <a:endParaRPr lang="en-US"/>
          </a:p>
        </p:txBody>
      </p:sp>
      <p:sp>
        <p:nvSpPr>
          <p:cNvPr id="3" name="Content Placeholder 2">
            <a:extLst>
              <a:ext uri="{FF2B5EF4-FFF2-40B4-BE49-F238E27FC236}">
                <a16:creationId xmlns:a16="http://schemas.microsoft.com/office/drawing/2014/main" id="{7E449356-8890-F6E7-596C-D35C294498B8}"/>
              </a:ext>
            </a:extLst>
          </p:cNvPr>
          <p:cNvSpPr>
            <a:spLocks noGrp="1"/>
          </p:cNvSpPr>
          <p:nvPr>
            <p:ph sz="quarter" idx="10"/>
          </p:nvPr>
        </p:nvSpPr>
        <p:spPr>
          <a:xfrm>
            <a:off x="584200" y="1435100"/>
            <a:ext cx="11018838" cy="4222694"/>
          </a:xfrm>
        </p:spPr>
        <p:txBody>
          <a:bodyPr vert="horz" wrap="square" lIns="0" tIns="0" rIns="0" bIns="0" rtlCol="0" anchor="t">
            <a:spAutoFit/>
          </a:bodyPr>
          <a:lstStyle/>
          <a:p>
            <a:r>
              <a:rPr lang="en-US">
                <a:ea typeface="+mn-lt"/>
                <a:cs typeface="+mn-lt"/>
              </a:rPr>
              <a:t>In the code file for your client application, in the </a:t>
            </a:r>
            <a:r>
              <a:rPr lang="en-US" b="1">
                <a:ea typeface="+mn-lt"/>
                <a:cs typeface="+mn-lt"/>
              </a:rPr>
              <a:t>Main</a:t>
            </a:r>
            <a:r>
              <a:rPr lang="en-US">
                <a:ea typeface="+mn-lt"/>
                <a:cs typeface="+mn-lt"/>
              </a:rPr>
              <a:t> function, note that the code to load the configuration settings has been provided. Then find the comment </a:t>
            </a:r>
            <a:r>
              <a:rPr lang="en-US" b="1">
                <a:ea typeface="+mn-lt"/>
                <a:cs typeface="+mn-lt"/>
              </a:rPr>
              <a:t>Authenticate Computer Vision client</a:t>
            </a:r>
            <a:r>
              <a:rPr lang="en-US">
                <a:ea typeface="+mn-lt"/>
                <a:cs typeface="+mn-lt"/>
              </a:rPr>
              <a:t>. Then, under this comment, add the following language-specific code to create and authenticate a Computer Vision client object:</a:t>
            </a:r>
            <a:endParaRPr lang="en-US"/>
          </a:p>
          <a:p>
            <a:endParaRPr lang="en-US">
              <a:ea typeface="+mn-lt"/>
            </a:endParaRPr>
          </a:p>
          <a:p>
            <a:r>
              <a:rPr lang="en-US" sz="2400">
                <a:solidFill>
                  <a:schemeClr val="accent1"/>
                </a:solidFill>
                <a:ea typeface="+mn-lt"/>
                <a:cs typeface="+mn-lt"/>
              </a:rPr>
              <a:t>credential = </a:t>
            </a:r>
            <a:r>
              <a:rPr lang="en-US" sz="2400" err="1">
                <a:solidFill>
                  <a:schemeClr val="accent1"/>
                </a:solidFill>
                <a:ea typeface="+mn-lt"/>
                <a:cs typeface="+mn-lt"/>
              </a:rPr>
              <a:t>CognitiveServicesCredentials</a:t>
            </a:r>
            <a:r>
              <a:rPr lang="en-US" sz="2400">
                <a:solidFill>
                  <a:schemeClr val="accent1"/>
                </a:solidFill>
                <a:ea typeface="+mn-lt"/>
                <a:cs typeface="+mn-lt"/>
              </a:rPr>
              <a:t>(</a:t>
            </a:r>
            <a:r>
              <a:rPr lang="en-US" sz="2400" err="1">
                <a:solidFill>
                  <a:schemeClr val="accent1"/>
                </a:solidFill>
                <a:ea typeface="+mn-lt"/>
                <a:cs typeface="+mn-lt"/>
              </a:rPr>
              <a:t>cog_key</a:t>
            </a:r>
            <a:r>
              <a:rPr lang="en-US" sz="2400">
                <a:solidFill>
                  <a:schemeClr val="accent1"/>
                </a:solidFill>
                <a:ea typeface="+mn-lt"/>
                <a:cs typeface="+mn-lt"/>
              </a:rPr>
              <a:t>) </a:t>
            </a:r>
            <a:endParaRPr lang="en-US" sz="2400">
              <a:solidFill>
                <a:schemeClr val="accent1"/>
              </a:solidFill>
              <a:ea typeface="+mn-lt"/>
            </a:endParaRPr>
          </a:p>
          <a:p>
            <a:r>
              <a:rPr lang="en-US" sz="2400" err="1">
                <a:solidFill>
                  <a:schemeClr val="accent1"/>
                </a:solidFill>
                <a:ea typeface="+mn-lt"/>
                <a:cs typeface="+mn-lt"/>
              </a:rPr>
              <a:t>cv_client</a:t>
            </a:r>
            <a:r>
              <a:rPr lang="en-US" sz="2400">
                <a:solidFill>
                  <a:schemeClr val="accent1"/>
                </a:solidFill>
                <a:ea typeface="+mn-lt"/>
                <a:cs typeface="+mn-lt"/>
              </a:rPr>
              <a:t> = </a:t>
            </a:r>
            <a:r>
              <a:rPr lang="en-US" sz="2400" err="1">
                <a:solidFill>
                  <a:schemeClr val="accent1"/>
                </a:solidFill>
                <a:ea typeface="+mn-lt"/>
                <a:cs typeface="+mn-lt"/>
              </a:rPr>
              <a:t>ComputerVisionClient</a:t>
            </a:r>
            <a:r>
              <a:rPr lang="en-US" sz="2400">
                <a:solidFill>
                  <a:schemeClr val="accent1"/>
                </a:solidFill>
                <a:ea typeface="+mn-lt"/>
                <a:cs typeface="+mn-lt"/>
              </a:rPr>
              <a:t>(</a:t>
            </a:r>
            <a:r>
              <a:rPr lang="en-US" sz="2400" err="1">
                <a:solidFill>
                  <a:schemeClr val="accent1"/>
                </a:solidFill>
                <a:ea typeface="+mn-lt"/>
                <a:cs typeface="+mn-lt"/>
              </a:rPr>
              <a:t>cog_endpoint</a:t>
            </a:r>
            <a:r>
              <a:rPr lang="en-US" sz="2400">
                <a:solidFill>
                  <a:schemeClr val="accent1"/>
                </a:solidFill>
                <a:ea typeface="+mn-lt"/>
                <a:cs typeface="+mn-lt"/>
              </a:rPr>
              <a:t>, credential)</a:t>
            </a:r>
            <a:endParaRPr lang="en-US" sz="2400">
              <a:solidFill>
                <a:schemeClr val="accent1"/>
              </a:solidFill>
            </a:endParaRPr>
          </a:p>
          <a:p>
            <a:endParaRPr lang="en-US"/>
          </a:p>
        </p:txBody>
      </p:sp>
    </p:spTree>
    <p:extLst>
      <p:ext uri="{BB962C8B-B14F-4D97-AF65-F5344CB8AC3E}">
        <p14:creationId xmlns:p14="http://schemas.microsoft.com/office/powerpoint/2010/main" val="42088903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2012859"/>
          </a:xfrm>
        </p:spPr>
        <p:txBody>
          <a:bodyPr vert="horz" wrap="square" lIns="0" tIns="0" rIns="0" bIns="0" rtlCol="0" anchor="t">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lang="en-US" dirty="0">
                <a:cs typeface="Segoe UI"/>
              </a:rPr>
              <a:t>Create </a:t>
            </a:r>
            <a:r>
              <a:rPr lang="en-US" dirty="0">
                <a:ea typeface="+mn-lt"/>
                <a:cs typeface="+mn-lt"/>
              </a:rPr>
              <a:t>an application in Python that can read printed and handwritten text</a:t>
            </a:r>
          </a:p>
          <a:p>
            <a:pPr marL="842645" lvl="3"/>
            <a:r>
              <a:rPr lang="en-US" sz="1800" dirty="0">
                <a:cs typeface="Arial"/>
              </a:rPr>
              <a:t>Milestone 3 – Use the OCR API</a:t>
            </a:r>
          </a:p>
          <a:p>
            <a:pPr marL="842645" lvl="3"/>
            <a:r>
              <a:rPr lang="en-US" sz="1800" dirty="0">
                <a:cs typeface="Arial"/>
              </a:rPr>
              <a:t>Milestone 4 – Use the Read API</a:t>
            </a:r>
          </a:p>
          <a:p>
            <a:pPr marL="842645" lvl="3"/>
            <a:r>
              <a:rPr lang="en-US" sz="1800" dirty="0">
                <a:cs typeface="Arial"/>
              </a:rPr>
              <a:t>Milestone 5 – Test your Application</a:t>
            </a:r>
          </a:p>
          <a:p>
            <a:endParaRPr lang="en-US"/>
          </a:p>
        </p:txBody>
      </p:sp>
    </p:spTree>
    <p:extLst>
      <p:ext uri="{BB962C8B-B14F-4D97-AF65-F5344CB8AC3E}">
        <p14:creationId xmlns:p14="http://schemas.microsoft.com/office/powerpoint/2010/main" val="413164587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62DD-6E7C-9078-74E9-A582241044D1}"/>
              </a:ext>
            </a:extLst>
          </p:cNvPr>
          <p:cNvSpPr>
            <a:spLocks noGrp="1"/>
          </p:cNvSpPr>
          <p:nvPr>
            <p:ph type="title"/>
          </p:nvPr>
        </p:nvSpPr>
        <p:spPr>
          <a:xfrm>
            <a:off x="588263" y="457200"/>
            <a:ext cx="11018520" cy="553998"/>
          </a:xfrm>
        </p:spPr>
        <p:txBody>
          <a:bodyPr wrap="square" anchor="t">
            <a:normAutofit/>
          </a:bodyPr>
          <a:lstStyle/>
          <a:p>
            <a:r>
              <a:rPr lang="en-US">
                <a:cs typeface="Segoe UI"/>
              </a:rPr>
              <a:t>Using OCR and Read API</a:t>
            </a:r>
          </a:p>
        </p:txBody>
      </p:sp>
      <p:sp>
        <p:nvSpPr>
          <p:cNvPr id="3" name="Content Placeholder 2">
            <a:extLst>
              <a:ext uri="{FF2B5EF4-FFF2-40B4-BE49-F238E27FC236}">
                <a16:creationId xmlns:a16="http://schemas.microsoft.com/office/drawing/2014/main" id="{878B85C3-88C0-5264-CAAE-0D08590380A3}"/>
              </a:ext>
            </a:extLst>
          </p:cNvPr>
          <p:cNvSpPr>
            <a:spLocks noGrp="1"/>
          </p:cNvSpPr>
          <p:nvPr>
            <p:ph sz="quarter" idx="12"/>
          </p:nvPr>
        </p:nvSpPr>
        <p:spPr>
          <a:xfrm>
            <a:off x="584200" y="1435100"/>
            <a:ext cx="5211763" cy="4833938"/>
          </a:xfrm>
        </p:spPr>
        <p:txBody>
          <a:bodyPr vert="horz" wrap="square" lIns="0" tIns="0" rIns="0" bIns="0" rtlCol="0" anchor="t">
            <a:normAutofit/>
          </a:bodyPr>
          <a:lstStyle/>
          <a:p>
            <a:r>
              <a:rPr lang="en-US">
                <a:cs typeface="Segoe UI"/>
              </a:rPr>
              <a:t>Before we start coding, let's see what the result should be like.</a:t>
            </a:r>
          </a:p>
          <a:p>
            <a:r>
              <a:rPr lang="en-US">
                <a:cs typeface="Segoe UI"/>
              </a:rPr>
              <a:t>Go to </a:t>
            </a:r>
            <a:r>
              <a:rPr lang="en-US">
                <a:cs typeface="Segoe UI"/>
                <a:hlinkClick r:id="rId2"/>
              </a:rPr>
              <a:t>https://vision.cognitive.azure.com/demo/extract-text-from-images</a:t>
            </a:r>
          </a:p>
          <a:p>
            <a:r>
              <a:rPr lang="en-US">
                <a:cs typeface="Segoe UI"/>
              </a:rPr>
              <a:t>Sign in through your azure account. Choose your resource and upload an image which has text on it or choose one from the options given.</a:t>
            </a:r>
            <a:endParaRPr lang="en-US"/>
          </a:p>
          <a:p>
            <a:endParaRPr lang="en-US"/>
          </a:p>
          <a:p>
            <a:endParaRPr lang="en-US">
              <a:cs typeface="Segoe UI"/>
            </a:endParaRPr>
          </a:p>
          <a:p>
            <a:endParaRPr lang="en-US">
              <a:cs typeface="Segoe UI"/>
            </a:endParaRPr>
          </a:p>
        </p:txBody>
      </p:sp>
      <p:pic>
        <p:nvPicPr>
          <p:cNvPr id="4" name="Picture 4" descr="Graphical user interface, text, application, email&#10;&#10;Description automatically generated">
            <a:extLst>
              <a:ext uri="{FF2B5EF4-FFF2-40B4-BE49-F238E27FC236}">
                <a16:creationId xmlns:a16="http://schemas.microsoft.com/office/drawing/2014/main" id="{ACE934B0-1C25-050E-C9CB-33264335DF1A}"/>
              </a:ext>
            </a:extLst>
          </p:cNvPr>
          <p:cNvPicPr>
            <a:picLocks noChangeAspect="1"/>
          </p:cNvPicPr>
          <p:nvPr/>
        </p:nvPicPr>
        <p:blipFill>
          <a:blip r:embed="rId3"/>
          <a:stretch>
            <a:fillRect/>
          </a:stretch>
        </p:blipFill>
        <p:spPr>
          <a:xfrm>
            <a:off x="6338284" y="946037"/>
            <a:ext cx="5428342" cy="3226707"/>
          </a:xfrm>
          <a:prstGeom prst="rect">
            <a:avLst/>
          </a:prstGeom>
          <a:noFill/>
        </p:spPr>
      </p:pic>
      <p:sp>
        <p:nvSpPr>
          <p:cNvPr id="5" name="TextBox 4">
            <a:extLst>
              <a:ext uri="{FF2B5EF4-FFF2-40B4-BE49-F238E27FC236}">
                <a16:creationId xmlns:a16="http://schemas.microsoft.com/office/drawing/2014/main" id="{60133709-6E72-BEF6-1E0E-B0B35FADC1BC}"/>
              </a:ext>
            </a:extLst>
          </p:cNvPr>
          <p:cNvSpPr txBox="1"/>
          <p:nvPr/>
        </p:nvSpPr>
        <p:spPr>
          <a:xfrm>
            <a:off x="7237186" y="4461327"/>
            <a:ext cx="4167413" cy="169277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a:ea typeface="+mn-lt"/>
                <a:cs typeface="+mn-lt"/>
              </a:rPr>
              <a:t>I had uploaded an image of my own handwriting, and the API could detect every word that was written in the paper including the word "DATE" in the upper right-hand corner.</a:t>
            </a:r>
          </a:p>
          <a:p>
            <a:pPr algn="l"/>
            <a:endParaRPr lang="en-US" sz="2000">
              <a:cs typeface="Arial"/>
            </a:endParaRPr>
          </a:p>
        </p:txBody>
      </p:sp>
    </p:spTree>
    <p:extLst>
      <p:ext uri="{BB962C8B-B14F-4D97-AF65-F5344CB8AC3E}">
        <p14:creationId xmlns:p14="http://schemas.microsoft.com/office/powerpoint/2010/main" val="2208165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A26F-31DD-808B-74AA-89C13457D429}"/>
              </a:ext>
            </a:extLst>
          </p:cNvPr>
          <p:cNvSpPr>
            <a:spLocks noGrp="1"/>
          </p:cNvSpPr>
          <p:nvPr>
            <p:ph type="title"/>
          </p:nvPr>
        </p:nvSpPr>
        <p:spPr>
          <a:xfrm>
            <a:off x="588263" y="588963"/>
            <a:ext cx="4745737" cy="2535236"/>
          </a:xfrm>
        </p:spPr>
        <p:txBody>
          <a:bodyPr wrap="square" anchor="b">
            <a:normAutofit/>
          </a:bodyPr>
          <a:lstStyle/>
          <a:p>
            <a:r>
              <a:rPr lang="en-US">
                <a:cs typeface="Segoe UI"/>
              </a:rPr>
              <a:t>Coding using OCR API</a:t>
            </a:r>
          </a:p>
        </p:txBody>
      </p:sp>
      <p:sp>
        <p:nvSpPr>
          <p:cNvPr id="9" name="Text Placeholder 2">
            <a:extLst>
              <a:ext uri="{FF2B5EF4-FFF2-40B4-BE49-F238E27FC236}">
                <a16:creationId xmlns:a16="http://schemas.microsoft.com/office/drawing/2014/main" id="{3504FE98-72F5-D73B-2272-0C82A8B813C8}"/>
              </a:ext>
            </a:extLst>
          </p:cNvPr>
          <p:cNvSpPr>
            <a:spLocks noGrp="1"/>
          </p:cNvSpPr>
          <p:nvPr>
            <p:ph type="body" sz="quarter" idx="10"/>
          </p:nvPr>
        </p:nvSpPr>
        <p:spPr>
          <a:xfrm>
            <a:off x="584200" y="3535540"/>
            <a:ext cx="4162425" cy="2733497"/>
          </a:xfrm>
        </p:spPr>
        <p:txBody>
          <a:bodyPr/>
          <a:lstStyle/>
          <a:p>
            <a:endParaRPr lang="en-US"/>
          </a:p>
        </p:txBody>
      </p:sp>
      <p:pic>
        <p:nvPicPr>
          <p:cNvPr id="8" name="Picture 4" descr="Computer script on a screen">
            <a:extLst>
              <a:ext uri="{FF2B5EF4-FFF2-40B4-BE49-F238E27FC236}">
                <a16:creationId xmlns:a16="http://schemas.microsoft.com/office/drawing/2014/main" id="{30C92EA1-C1B7-E979-E1ED-0E81851BF9E8}"/>
              </a:ext>
            </a:extLst>
          </p:cNvPr>
          <p:cNvPicPr>
            <a:picLocks noChangeAspect="1"/>
          </p:cNvPicPr>
          <p:nvPr/>
        </p:nvPicPr>
        <p:blipFill rotWithShape="1">
          <a:blip r:embed="rId2"/>
          <a:srcRect r="33347" b="-3"/>
          <a:stretch/>
        </p:blipFill>
        <p:spPr>
          <a:xfrm>
            <a:off x="5334000" y="10"/>
            <a:ext cx="6858000" cy="685799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noFill/>
        </p:spPr>
      </p:pic>
    </p:spTree>
    <p:extLst>
      <p:ext uri="{BB962C8B-B14F-4D97-AF65-F5344CB8AC3E}">
        <p14:creationId xmlns:p14="http://schemas.microsoft.com/office/powerpoint/2010/main" val="359111934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A397-E535-6EC2-A8C1-F0D13064DE73}"/>
              </a:ext>
            </a:extLst>
          </p:cNvPr>
          <p:cNvSpPr>
            <a:spLocks noGrp="1"/>
          </p:cNvSpPr>
          <p:nvPr>
            <p:ph type="title"/>
          </p:nvPr>
        </p:nvSpPr>
        <p:spPr>
          <a:xfrm>
            <a:off x="588263" y="457200"/>
            <a:ext cx="11018520" cy="553998"/>
          </a:xfrm>
        </p:spPr>
        <p:txBody>
          <a:bodyPr wrap="square" anchor="t">
            <a:normAutofit/>
          </a:bodyPr>
          <a:lstStyle/>
          <a:p>
            <a:r>
              <a:rPr lang="en-US"/>
              <a:t>Final OCR Code Snippet</a:t>
            </a:r>
          </a:p>
        </p:txBody>
      </p:sp>
      <p:pic>
        <p:nvPicPr>
          <p:cNvPr id="4" name="Picture 4" descr="Graphical user interface, text, application, email&#10;&#10;Description automatically generated">
            <a:extLst>
              <a:ext uri="{FF2B5EF4-FFF2-40B4-BE49-F238E27FC236}">
                <a16:creationId xmlns:a16="http://schemas.microsoft.com/office/drawing/2014/main" id="{E349C552-3603-45A0-30BA-A20221BCB0A2}"/>
              </a:ext>
            </a:extLst>
          </p:cNvPr>
          <p:cNvPicPr>
            <a:picLocks noGrp="1" noChangeAspect="1"/>
          </p:cNvPicPr>
          <p:nvPr>
            <p:ph sz="quarter" idx="10"/>
          </p:nvPr>
        </p:nvPicPr>
        <p:blipFill>
          <a:blip r:embed="rId2"/>
          <a:stretch>
            <a:fillRect/>
          </a:stretch>
        </p:blipFill>
        <p:spPr>
          <a:xfrm>
            <a:off x="2042319" y="1435100"/>
            <a:ext cx="8102600" cy="4051300"/>
          </a:xfrm>
          <a:noFill/>
        </p:spPr>
      </p:pic>
    </p:spTree>
    <p:extLst>
      <p:ext uri="{BB962C8B-B14F-4D97-AF65-F5344CB8AC3E}">
        <p14:creationId xmlns:p14="http://schemas.microsoft.com/office/powerpoint/2010/main" val="6405878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A26F-31DD-808B-74AA-89C13457D429}"/>
              </a:ext>
            </a:extLst>
          </p:cNvPr>
          <p:cNvSpPr>
            <a:spLocks noGrp="1"/>
          </p:cNvSpPr>
          <p:nvPr>
            <p:ph type="title"/>
          </p:nvPr>
        </p:nvSpPr>
        <p:spPr>
          <a:xfrm>
            <a:off x="588263" y="588963"/>
            <a:ext cx="4745737" cy="2535236"/>
          </a:xfrm>
        </p:spPr>
        <p:txBody>
          <a:bodyPr wrap="square" anchor="b">
            <a:normAutofit/>
          </a:bodyPr>
          <a:lstStyle/>
          <a:p>
            <a:r>
              <a:rPr lang="en-US">
                <a:cs typeface="Segoe UI"/>
              </a:rPr>
              <a:t>Coding using Read API</a:t>
            </a:r>
          </a:p>
        </p:txBody>
      </p:sp>
      <p:sp>
        <p:nvSpPr>
          <p:cNvPr id="9" name="Text Placeholder 2">
            <a:extLst>
              <a:ext uri="{FF2B5EF4-FFF2-40B4-BE49-F238E27FC236}">
                <a16:creationId xmlns:a16="http://schemas.microsoft.com/office/drawing/2014/main" id="{3504FE98-72F5-D73B-2272-0C82A8B813C8}"/>
              </a:ext>
            </a:extLst>
          </p:cNvPr>
          <p:cNvSpPr>
            <a:spLocks noGrp="1"/>
          </p:cNvSpPr>
          <p:nvPr>
            <p:ph type="body" sz="quarter" idx="10"/>
          </p:nvPr>
        </p:nvSpPr>
        <p:spPr>
          <a:xfrm>
            <a:off x="584200" y="3535540"/>
            <a:ext cx="4162425" cy="2733497"/>
          </a:xfrm>
        </p:spPr>
        <p:txBody>
          <a:bodyPr/>
          <a:lstStyle/>
          <a:p>
            <a:endParaRPr lang="en-US"/>
          </a:p>
        </p:txBody>
      </p:sp>
      <p:pic>
        <p:nvPicPr>
          <p:cNvPr id="8" name="Picture 4" descr="Computer script on a screen">
            <a:extLst>
              <a:ext uri="{FF2B5EF4-FFF2-40B4-BE49-F238E27FC236}">
                <a16:creationId xmlns:a16="http://schemas.microsoft.com/office/drawing/2014/main" id="{30C92EA1-C1B7-E979-E1ED-0E81851BF9E8}"/>
              </a:ext>
            </a:extLst>
          </p:cNvPr>
          <p:cNvPicPr>
            <a:picLocks noChangeAspect="1"/>
          </p:cNvPicPr>
          <p:nvPr/>
        </p:nvPicPr>
        <p:blipFill rotWithShape="1">
          <a:blip r:embed="rId2"/>
          <a:srcRect r="33347" b="-3"/>
          <a:stretch/>
        </p:blipFill>
        <p:spPr>
          <a:xfrm>
            <a:off x="5334000" y="10"/>
            <a:ext cx="6858000" cy="685799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noFill/>
        </p:spPr>
      </p:pic>
    </p:spTree>
    <p:extLst>
      <p:ext uri="{BB962C8B-B14F-4D97-AF65-F5344CB8AC3E}">
        <p14:creationId xmlns:p14="http://schemas.microsoft.com/office/powerpoint/2010/main" val="7696495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A397-E535-6EC2-A8C1-F0D13064DE73}"/>
              </a:ext>
            </a:extLst>
          </p:cNvPr>
          <p:cNvSpPr>
            <a:spLocks noGrp="1"/>
          </p:cNvSpPr>
          <p:nvPr>
            <p:ph type="title"/>
          </p:nvPr>
        </p:nvSpPr>
        <p:spPr>
          <a:xfrm>
            <a:off x="588263" y="457200"/>
            <a:ext cx="11018520" cy="553998"/>
          </a:xfrm>
        </p:spPr>
        <p:txBody>
          <a:bodyPr wrap="square" anchor="t">
            <a:normAutofit/>
          </a:bodyPr>
          <a:lstStyle/>
          <a:p>
            <a:r>
              <a:rPr lang="en-US"/>
              <a:t>Final Read Code Snippet</a:t>
            </a:r>
          </a:p>
        </p:txBody>
      </p:sp>
      <p:pic>
        <p:nvPicPr>
          <p:cNvPr id="6" name="Picture 6" descr="Graphical user interface, text, application, email&#10;&#10;Description automatically generated">
            <a:extLst>
              <a:ext uri="{FF2B5EF4-FFF2-40B4-BE49-F238E27FC236}">
                <a16:creationId xmlns:a16="http://schemas.microsoft.com/office/drawing/2014/main" id="{D3A0F951-1488-7A1A-4C2E-26012BE544EB}"/>
              </a:ext>
            </a:extLst>
          </p:cNvPr>
          <p:cNvPicPr>
            <a:picLocks noGrp="1" noChangeAspect="1"/>
          </p:cNvPicPr>
          <p:nvPr>
            <p:ph sz="quarter" idx="10"/>
          </p:nvPr>
        </p:nvPicPr>
        <p:blipFill>
          <a:blip r:embed="rId2"/>
          <a:stretch>
            <a:fillRect/>
          </a:stretch>
        </p:blipFill>
        <p:spPr>
          <a:xfrm>
            <a:off x="1122699" y="1435100"/>
            <a:ext cx="9941839" cy="4051300"/>
          </a:xfrm>
          <a:noFill/>
        </p:spPr>
      </p:pic>
    </p:spTree>
    <p:extLst>
      <p:ext uri="{BB962C8B-B14F-4D97-AF65-F5344CB8AC3E}">
        <p14:creationId xmlns:p14="http://schemas.microsoft.com/office/powerpoint/2010/main" val="185062129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D944-8E5E-664B-0CDA-3219725F9F91}"/>
              </a:ext>
            </a:extLst>
          </p:cNvPr>
          <p:cNvSpPr>
            <a:spLocks noGrp="1"/>
          </p:cNvSpPr>
          <p:nvPr>
            <p:ph type="title"/>
          </p:nvPr>
        </p:nvSpPr>
        <p:spPr/>
        <p:txBody>
          <a:bodyPr/>
          <a:lstStyle/>
          <a:p>
            <a:r>
              <a:rPr lang="en-US">
                <a:cs typeface="Segoe UI"/>
              </a:rPr>
              <a:t>Testing your Code</a:t>
            </a:r>
            <a:endParaRPr lang="en-US"/>
          </a:p>
        </p:txBody>
      </p:sp>
      <p:sp>
        <p:nvSpPr>
          <p:cNvPr id="3" name="Content Placeholder 2">
            <a:extLst>
              <a:ext uri="{FF2B5EF4-FFF2-40B4-BE49-F238E27FC236}">
                <a16:creationId xmlns:a16="http://schemas.microsoft.com/office/drawing/2014/main" id="{B7002138-56B7-DFC2-A189-A4AEF30CFDD0}"/>
              </a:ext>
            </a:extLst>
          </p:cNvPr>
          <p:cNvSpPr>
            <a:spLocks noGrp="1"/>
          </p:cNvSpPr>
          <p:nvPr>
            <p:ph sz="quarter" idx="10"/>
          </p:nvPr>
        </p:nvSpPr>
        <p:spPr>
          <a:xfrm>
            <a:off x="584200" y="1435100"/>
            <a:ext cx="11018838" cy="2412968"/>
          </a:xfrm>
        </p:spPr>
        <p:txBody>
          <a:bodyPr vert="horz" wrap="square" lIns="0" tIns="0" rIns="0" bIns="0" rtlCol="0" anchor="t">
            <a:spAutoFit/>
          </a:bodyPr>
          <a:lstStyle/>
          <a:p>
            <a:r>
              <a:rPr lang="en-US">
                <a:cs typeface="Segoe UI"/>
              </a:rPr>
              <a:t>You might find some images already in the file path:</a:t>
            </a:r>
          </a:p>
          <a:p>
            <a:r>
              <a:rPr lang="en-US">
                <a:solidFill>
                  <a:schemeClr val="accent1"/>
                </a:solidFill>
                <a:ea typeface="+mn-lt"/>
                <a:cs typeface="+mn-lt"/>
                <a:hlinkClick r:id="rId2">
                  <a:extLst>
                    <a:ext uri="{A12FA001-AC4F-418D-AE19-62706E023703}">
                      <ahyp:hlinkClr xmlns:ahyp="http://schemas.microsoft.com/office/drawing/2018/hyperlinkcolor" val="tx"/>
                    </a:ext>
                  </a:extLst>
                </a:hlinkClick>
              </a:rPr>
              <a:t>Intro-to-Extracting-Text-in-Images-and-Documents-using-Computer-Vision</a:t>
            </a:r>
            <a:r>
              <a:rPr lang="en-US">
                <a:solidFill>
                  <a:schemeClr val="accent1"/>
                </a:solidFill>
                <a:ea typeface="+mn-lt"/>
                <a:cs typeface="+mn-lt"/>
              </a:rPr>
              <a:t>/</a:t>
            </a:r>
            <a:r>
              <a:rPr lang="en-US">
                <a:solidFill>
                  <a:schemeClr val="accent1"/>
                </a:solidFill>
                <a:ea typeface="+mn-lt"/>
                <a:cs typeface="+mn-lt"/>
                <a:hlinkClick r:id="rId3">
                  <a:extLst>
                    <a:ext uri="{A12FA001-AC4F-418D-AE19-62706E023703}">
                      <ahyp:hlinkClr xmlns:ahyp="http://schemas.microsoft.com/office/drawing/2018/hyperlinkcolor" val="tx"/>
                    </a:ext>
                  </a:extLst>
                </a:hlinkClick>
              </a:rPr>
              <a:t>workshop</a:t>
            </a:r>
            <a:r>
              <a:rPr lang="en-US">
                <a:solidFill>
                  <a:schemeClr val="accent1"/>
                </a:solidFill>
                <a:ea typeface="+mn-lt"/>
                <a:cs typeface="+mn-lt"/>
              </a:rPr>
              <a:t>/</a:t>
            </a:r>
            <a:r>
              <a:rPr lang="en-US">
                <a:solidFill>
                  <a:schemeClr val="accent1"/>
                </a:solidFill>
                <a:ea typeface="+mn-lt"/>
                <a:cs typeface="+mn-lt"/>
                <a:hlinkClick r:id="rId4">
                  <a:extLst>
                    <a:ext uri="{A12FA001-AC4F-418D-AE19-62706E023703}">
                      <ahyp:hlinkClr xmlns:ahyp="http://schemas.microsoft.com/office/drawing/2018/hyperlinkcolor" val="tx"/>
                    </a:ext>
                  </a:extLst>
                </a:hlinkClick>
              </a:rPr>
              <a:t>Read_Text_from_Images_initial</a:t>
            </a:r>
            <a:r>
              <a:rPr lang="en-US">
                <a:solidFill>
                  <a:schemeClr val="accent1"/>
                </a:solidFill>
                <a:ea typeface="+mn-lt"/>
                <a:cs typeface="+mn-lt"/>
              </a:rPr>
              <a:t>/</a:t>
            </a:r>
            <a:r>
              <a:rPr lang="en-US">
                <a:solidFill>
                  <a:schemeClr val="accent1"/>
                </a:solidFill>
                <a:ea typeface="+mn-lt"/>
                <a:cs typeface="+mn-lt"/>
                <a:hlinkClick r:id="rId5">
                  <a:extLst>
                    <a:ext uri="{A12FA001-AC4F-418D-AE19-62706E023703}">
                      <ahyp:hlinkClr xmlns:ahyp="http://schemas.microsoft.com/office/drawing/2018/hyperlinkcolor" val="tx"/>
                    </a:ext>
                  </a:extLst>
                </a:hlinkClick>
              </a:rPr>
              <a:t>ocr</a:t>
            </a:r>
            <a:r>
              <a:rPr lang="en-US">
                <a:solidFill>
                  <a:schemeClr val="accent1"/>
                </a:solidFill>
                <a:ea typeface="+mn-lt"/>
                <a:cs typeface="+mn-lt"/>
              </a:rPr>
              <a:t>/read-text/ </a:t>
            </a:r>
          </a:p>
          <a:p>
            <a:endParaRPr lang="en-US">
              <a:solidFill>
                <a:schemeClr val="accent1"/>
              </a:solidFill>
            </a:endParaRPr>
          </a:p>
          <a:p>
            <a:r>
              <a:rPr lang="en-US">
                <a:cs typeface="Segoe UI"/>
              </a:rPr>
              <a:t>We can also upload your own images for testing.</a:t>
            </a:r>
            <a:endParaRPr lang="en-US">
              <a:solidFill>
                <a:schemeClr val="accent1"/>
              </a:solidFill>
            </a:endParaRPr>
          </a:p>
        </p:txBody>
      </p:sp>
    </p:spTree>
    <p:extLst>
      <p:ext uri="{BB962C8B-B14F-4D97-AF65-F5344CB8AC3E}">
        <p14:creationId xmlns:p14="http://schemas.microsoft.com/office/powerpoint/2010/main" val="24266988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299365"/>
          </a:xfrm>
        </p:spPr>
        <p:txBody>
          <a:bodyPr anchor="t"/>
          <a:lstStyle>
            <a:lvl1pPr marL="231775" indent="-231775">
              <a:spcAft>
                <a:spcPts val="600"/>
              </a:spcAft>
              <a:buFont typeface="Wingdings" panose="05000000000000000000" pitchFamily="2" charset="2"/>
              <a:buChar char=""/>
              <a:defRPr/>
            </a:lvl1pPr>
          </a:lstStyle>
          <a:p>
            <a:pPr lvl="1"/>
            <a:r>
              <a:rPr lang="en-US" dirty="0">
                <a:ea typeface="+mn-lt"/>
                <a:cs typeface="+mn-lt"/>
              </a:rPr>
              <a:t>An </a:t>
            </a:r>
            <a:r>
              <a:rPr lang="en-US" dirty="0">
                <a:ea typeface="+mn-lt"/>
                <a:cs typeface="+mn-lt"/>
                <a:hlinkClick r:id="rId3"/>
              </a:rPr>
              <a:t>Azure Account</a:t>
            </a:r>
            <a:r>
              <a:rPr lang="en-US" dirty="0">
                <a:ea typeface="+mn-lt"/>
                <a:cs typeface="+mn-lt"/>
              </a:rPr>
              <a:t>. You may get free credits from </a:t>
            </a:r>
            <a:r>
              <a:rPr lang="en-US" dirty="0">
                <a:ea typeface="+mn-lt"/>
                <a:cs typeface="+mn-lt"/>
                <a:hlinkClick r:id="rId4"/>
              </a:rPr>
              <a:t>Azure for Students</a:t>
            </a:r>
            <a:r>
              <a:rPr lang="en-US" dirty="0">
                <a:ea typeface="+mn-lt"/>
                <a:cs typeface="+mn-lt"/>
              </a:rPr>
              <a:t>, or </a:t>
            </a:r>
            <a:r>
              <a:rPr lang="en-US" dirty="0">
                <a:ea typeface="+mn-lt"/>
                <a:cs typeface="+mn-lt"/>
                <a:hlinkClick r:id="rId5"/>
              </a:rPr>
              <a:t>Azure Free Trial</a:t>
            </a:r>
            <a:r>
              <a:rPr lang="en-US" dirty="0">
                <a:ea typeface="+mn-lt"/>
                <a:cs typeface="+mn-lt"/>
              </a:rPr>
              <a:t>.</a:t>
            </a:r>
            <a:endParaRPr lang="en-US" dirty="0">
              <a:ea typeface="+mn-lt"/>
              <a:cs typeface="Arial"/>
            </a:endParaRPr>
          </a:p>
          <a:p>
            <a:pPr lvl="1"/>
            <a:r>
              <a:rPr lang="en-US" dirty="0">
                <a:ea typeface="+mn-lt"/>
                <a:cs typeface="Segoe UI"/>
              </a:rPr>
              <a:t>Python 3.6 or later installed.</a:t>
            </a:r>
          </a:p>
          <a:p>
            <a:pPr lvl="1"/>
            <a:r>
              <a:rPr lang="en-US" dirty="0">
                <a:ea typeface="+mn-lt"/>
                <a:cs typeface="Segoe UI"/>
              </a:rPr>
              <a:t>Visual Studio Code.</a:t>
            </a:r>
          </a:p>
          <a:p>
            <a:pPr lvl="1"/>
            <a:r>
              <a:rPr lang="en-US" dirty="0">
                <a:ea typeface="+mn-lt"/>
                <a:cs typeface="Arial"/>
              </a:rPr>
              <a:t>Basic Knowledge of Python –</a:t>
            </a:r>
          </a:p>
          <a:p>
            <a:pPr lvl="2"/>
            <a:r>
              <a:rPr lang="en-US" dirty="0">
                <a:ea typeface="+mn-lt"/>
                <a:cs typeface="Arial"/>
                <a:hlinkClick r:id="rId6"/>
              </a:rPr>
              <a:t>https://docs.microsoft.com/en-us/learn/modules/intro-to-python/</a:t>
            </a:r>
            <a:endParaRPr lang="en-US">
              <a:ea typeface="+mn-lt"/>
              <a:cs typeface="Arial"/>
            </a:endParaRPr>
          </a:p>
          <a:p>
            <a:pPr lvl="1"/>
            <a:r>
              <a:rPr lang="en-US" dirty="0">
                <a:ea typeface="+mn-lt"/>
                <a:cs typeface="Arial"/>
              </a:rPr>
              <a:t>Basic Knowledge of APIs –</a:t>
            </a:r>
          </a:p>
          <a:p>
            <a:pPr lvl="2"/>
            <a:r>
              <a:rPr lang="en-US" dirty="0">
                <a:ea typeface="+mn-lt"/>
                <a:cs typeface="+mn-lt"/>
                <a:hlinkClick r:id="rId7"/>
              </a:rPr>
              <a:t>https://www.freecodecamp.org/news/what-is-an-api-in-english-please-b880a3214a82/</a:t>
            </a:r>
            <a:endParaRPr lang="en-US" dirty="0">
              <a:cs typeface="Arial"/>
            </a:endParaRPr>
          </a:p>
          <a:p>
            <a:pPr lvl="1"/>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BC80-1D79-C955-4D26-1CC45B0E16C5}"/>
              </a:ext>
            </a:extLst>
          </p:cNvPr>
          <p:cNvSpPr>
            <a:spLocks noGrp="1"/>
          </p:cNvSpPr>
          <p:nvPr>
            <p:ph type="title"/>
          </p:nvPr>
        </p:nvSpPr>
        <p:spPr/>
        <p:txBody>
          <a:bodyPr/>
          <a:lstStyle/>
          <a:p>
            <a:r>
              <a:rPr lang="en-US">
                <a:cs typeface="Segoe UI"/>
              </a:rPr>
              <a:t>Testing Your Code</a:t>
            </a:r>
            <a:endParaRPr lang="en-US"/>
          </a:p>
        </p:txBody>
      </p:sp>
      <p:pic>
        <p:nvPicPr>
          <p:cNvPr id="4" name="Online Media 3" title="Output_Read_Text_from_images_files">
            <a:hlinkClick r:id="" action="ppaction://media"/>
            <a:extLst>
              <a:ext uri="{FF2B5EF4-FFF2-40B4-BE49-F238E27FC236}">
                <a16:creationId xmlns:a16="http://schemas.microsoft.com/office/drawing/2014/main" id="{97171301-D7C8-C5CF-1076-FE62C091AC17}"/>
              </a:ext>
            </a:extLst>
          </p:cNvPr>
          <p:cNvPicPr>
            <a:picLocks noGrp="1" noRot="1" noChangeAspect="1"/>
          </p:cNvPicPr>
          <p:nvPr>
            <p:ph sz="quarter" idx="10"/>
            <a:videoFile r:link="rId1"/>
          </p:nvPr>
        </p:nvPicPr>
        <p:blipFill>
          <a:blip r:embed="rId3"/>
          <a:stretch>
            <a:fillRect/>
          </a:stretch>
        </p:blipFill>
        <p:spPr>
          <a:xfrm>
            <a:off x="1262781" y="1099457"/>
            <a:ext cx="9707032" cy="5486399"/>
          </a:xfrm>
        </p:spPr>
      </p:pic>
    </p:spTree>
    <p:extLst>
      <p:ext uri="{BB962C8B-B14F-4D97-AF65-F5344CB8AC3E}">
        <p14:creationId xmlns:p14="http://schemas.microsoft.com/office/powerpoint/2010/main" val="192859397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cs typeface="Segoe UI"/>
              </a:rPr>
              <a:t>Knowledge check</a:t>
            </a:r>
            <a:br>
              <a:rPr lang="en-US">
                <a:cs typeface="Segoe UI"/>
              </a:rPr>
            </a:b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292662"/>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ea typeface="+mn-lt"/>
                <a:cs typeface="+mn-lt"/>
              </a:rPr>
              <a:t>Which API would be best for this scenario? You need to read a large amount of text with high accuracy. Some of the text is handwritten in English and some of it is printed in multiple languages.</a:t>
            </a:r>
            <a:endParaRPr lang="en-US"/>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a:solidFill>
                  <a:srgbClr val="000000"/>
                </a:solidFill>
                <a:cs typeface="Arial"/>
              </a:rPr>
              <a:t>OCR API</a:t>
            </a:r>
            <a:endParaRPr lang="en-US">
              <a:solidFill>
                <a:srgbClr val="FFFFFF"/>
              </a:solidFill>
              <a:cs typeface="Arial"/>
            </a:endParaRPr>
          </a:p>
          <a:p>
            <a:pPr lvl="1" indent="-457200">
              <a:spcAft>
                <a:spcPct val="15000"/>
              </a:spcAft>
              <a:buAutoNum type="alphaUcPeriod"/>
            </a:pPr>
            <a:r>
              <a:rPr lang="en-US" sz="2500">
                <a:solidFill>
                  <a:srgbClr val="000000"/>
                </a:solidFill>
                <a:cs typeface="Arial"/>
              </a:rPr>
              <a:t>Read API </a:t>
            </a:r>
          </a:p>
          <a:p>
            <a:pPr lvl="1" indent="-457200">
              <a:spcAft>
                <a:spcPct val="15000"/>
              </a:spcAft>
              <a:buAutoNum type="alphaUcPeriod"/>
            </a:pPr>
            <a:r>
              <a:rPr lang="en-US" sz="2500">
                <a:solidFill>
                  <a:srgbClr val="000000"/>
                </a:solidFill>
                <a:cs typeface="Arial"/>
              </a:rPr>
              <a:t>Image Analysis API</a:t>
            </a:r>
            <a:endParaRPr sz="2500">
              <a:solidFill>
                <a:srgbClr val="000000"/>
              </a:solidFill>
              <a:cs typeface="Aria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292662"/>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ea typeface="+mn-lt"/>
                <a:cs typeface="+mn-lt"/>
              </a:rPr>
              <a:t>Which API would be best for this scenario? You need to read a large amount of text with high accuracy. Some of the text is handwritten in English and some of it is printed in multiple languages.</a:t>
            </a:r>
            <a:endParaRPr lang="en-US"/>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a:solidFill>
                  <a:srgbClr val="000000"/>
                </a:solidFill>
                <a:cs typeface="Arial"/>
              </a:rPr>
              <a:t>OCR API</a:t>
            </a:r>
            <a:endParaRPr lang="en-US">
              <a:solidFill>
                <a:srgbClr val="FFFFFF"/>
              </a:solidFill>
              <a:cs typeface="Arial"/>
            </a:endParaRPr>
          </a:p>
          <a:p>
            <a:pPr lvl="1" indent="-457200">
              <a:spcAft>
                <a:spcPct val="15000"/>
              </a:spcAft>
              <a:buAutoNum type="alphaUcPeriod"/>
            </a:pPr>
            <a:r>
              <a:rPr lang="en-US" sz="2500">
                <a:solidFill>
                  <a:srgbClr val="000000"/>
                </a:solidFill>
                <a:highlight>
                  <a:srgbClr val="FFFF00"/>
                </a:highlight>
                <a:cs typeface="Arial"/>
              </a:rPr>
              <a:t>Read API</a:t>
            </a:r>
            <a:r>
              <a:rPr lang="en-US" sz="2500">
                <a:solidFill>
                  <a:srgbClr val="000000"/>
                </a:solidFill>
                <a:cs typeface="Arial"/>
              </a:rPr>
              <a:t> </a:t>
            </a:r>
          </a:p>
          <a:p>
            <a:pPr lvl="1" indent="-457200">
              <a:spcAft>
                <a:spcPct val="15000"/>
              </a:spcAft>
              <a:buAutoNum type="alphaUcPeriod"/>
            </a:pPr>
            <a:r>
              <a:rPr lang="en-US" sz="2500">
                <a:solidFill>
                  <a:srgbClr val="000000"/>
                </a:solidFill>
                <a:cs typeface="Arial"/>
              </a:rPr>
              <a:t>Image Analysis API</a:t>
            </a:r>
            <a:endParaRPr sz="2500">
              <a:solidFill>
                <a:srgbClr val="000000"/>
              </a:solidFill>
              <a:cs typeface="Arial"/>
            </a:endParaRPr>
          </a:p>
        </p:txBody>
      </p:sp>
    </p:spTree>
    <p:extLst>
      <p:ext uri="{BB962C8B-B14F-4D97-AF65-F5344CB8AC3E}">
        <p14:creationId xmlns:p14="http://schemas.microsoft.com/office/powerpoint/2010/main" val="277185789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ea typeface="+mn-lt"/>
                <a:cs typeface="+mn-lt"/>
              </a:rPr>
              <a:t>What is a difference between the response from the Read API versus the OCR API?</a:t>
            </a:r>
            <a:endParaRPr lang="en-US"/>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a:solidFill>
                  <a:schemeClr val="tx1"/>
                </a:solidFill>
                <a:ea typeface="+mn-lt"/>
                <a:cs typeface="+mn-lt"/>
              </a:rPr>
              <a:t>There's no difference between the response returned, the only difference is that the Read API can be us.</a:t>
            </a:r>
            <a:endParaRPr lang="en-US" sz="2500">
              <a:solidFill>
                <a:schemeClr val="tx1"/>
              </a:solidFill>
              <a:ea typeface="+mn-lt"/>
              <a:cs typeface="Arial"/>
            </a:endParaRPr>
          </a:p>
          <a:p>
            <a:pPr lvl="1" indent="-457200">
              <a:spcAft>
                <a:spcPct val="15000"/>
              </a:spcAft>
              <a:buAutoNum type="alphaUcPeriod"/>
            </a:pPr>
            <a:r>
              <a:rPr lang="en-US" sz="2500">
                <a:solidFill>
                  <a:schemeClr val="tx1"/>
                </a:solidFill>
                <a:ea typeface="+mn-lt"/>
                <a:cs typeface="+mn-lt"/>
              </a:rPr>
              <a:t>The OCR API results break down by </a:t>
            </a:r>
            <a:r>
              <a:rPr lang="en-US" sz="2500" i="1">
                <a:solidFill>
                  <a:schemeClr val="tx1"/>
                </a:solidFill>
                <a:ea typeface="+mn-lt"/>
                <a:cs typeface="+mn-lt"/>
              </a:rPr>
              <a:t>region</a:t>
            </a:r>
            <a:r>
              <a:rPr lang="en-US" sz="2500">
                <a:solidFill>
                  <a:schemeClr val="tx1"/>
                </a:solidFill>
                <a:ea typeface="+mn-lt"/>
                <a:cs typeface="+mn-lt"/>
              </a:rPr>
              <a:t>, </a:t>
            </a:r>
            <a:r>
              <a:rPr lang="en-US" sz="2500" i="1">
                <a:solidFill>
                  <a:schemeClr val="tx1"/>
                </a:solidFill>
                <a:ea typeface="+mn-lt"/>
                <a:cs typeface="+mn-lt"/>
              </a:rPr>
              <a:t>line</a:t>
            </a:r>
            <a:r>
              <a:rPr lang="en-US" sz="2500">
                <a:solidFill>
                  <a:schemeClr val="tx1"/>
                </a:solidFill>
                <a:ea typeface="+mn-lt"/>
                <a:cs typeface="+mn-lt"/>
              </a:rPr>
              <a:t>, then </a:t>
            </a:r>
            <a:r>
              <a:rPr lang="en-US" sz="2500" i="1">
                <a:solidFill>
                  <a:schemeClr val="tx1"/>
                </a:solidFill>
                <a:ea typeface="+mn-lt"/>
                <a:cs typeface="+mn-lt"/>
              </a:rPr>
              <a:t>word</a:t>
            </a:r>
            <a:r>
              <a:rPr lang="en-US" sz="2500">
                <a:solidFill>
                  <a:schemeClr val="tx1"/>
                </a:solidFill>
                <a:ea typeface="+mn-lt"/>
                <a:cs typeface="+mn-lt"/>
              </a:rPr>
              <a:t>, while the Read API results break down by </a:t>
            </a:r>
            <a:r>
              <a:rPr lang="en-US" sz="2500" i="1">
                <a:solidFill>
                  <a:schemeClr val="tx1"/>
                </a:solidFill>
                <a:ea typeface="+mn-lt"/>
                <a:cs typeface="+mn-lt"/>
              </a:rPr>
              <a:t>page</a:t>
            </a:r>
            <a:r>
              <a:rPr lang="en-US" sz="2500">
                <a:solidFill>
                  <a:schemeClr val="tx1"/>
                </a:solidFill>
                <a:ea typeface="+mn-lt"/>
                <a:cs typeface="+mn-lt"/>
              </a:rPr>
              <a:t>, then </a:t>
            </a:r>
            <a:r>
              <a:rPr lang="en-US" sz="2500" i="1">
                <a:solidFill>
                  <a:schemeClr val="tx1"/>
                </a:solidFill>
                <a:ea typeface="+mn-lt"/>
                <a:cs typeface="+mn-lt"/>
              </a:rPr>
              <a:t>line</a:t>
            </a:r>
            <a:r>
              <a:rPr lang="en-US" sz="2500">
                <a:solidFill>
                  <a:schemeClr val="tx1"/>
                </a:solidFill>
                <a:ea typeface="+mn-lt"/>
                <a:cs typeface="+mn-lt"/>
              </a:rPr>
              <a:t>, and then </a:t>
            </a:r>
            <a:r>
              <a:rPr lang="en-US" sz="2500" i="1" err="1">
                <a:solidFill>
                  <a:schemeClr val="tx1"/>
                </a:solidFill>
                <a:ea typeface="+mn-lt"/>
                <a:cs typeface="+mn-lt"/>
              </a:rPr>
              <a:t>word</a:t>
            </a:r>
            <a:r>
              <a:rPr lang="en-US" sz="2500" err="1">
                <a:solidFill>
                  <a:schemeClr val="tx1"/>
                </a:solidFill>
                <a:ea typeface="+mn-lt"/>
                <a:cs typeface="+mn-lt"/>
              </a:rPr>
              <a:t>.ed</a:t>
            </a:r>
            <a:r>
              <a:rPr lang="en-US" sz="2500">
                <a:solidFill>
                  <a:schemeClr val="tx1"/>
                </a:solidFill>
                <a:ea typeface="+mn-lt"/>
                <a:cs typeface="+mn-lt"/>
              </a:rPr>
              <a:t> for handwritten text.</a:t>
            </a:r>
            <a:endParaRPr lang="en-US" sz="2500">
              <a:solidFill>
                <a:schemeClr val="tx1"/>
              </a:solidFill>
              <a:cs typeface="Arial"/>
            </a:endParaRPr>
          </a:p>
          <a:p>
            <a:pPr lvl="1" indent="-457200">
              <a:spcAft>
                <a:spcPct val="15000"/>
              </a:spcAft>
              <a:buAutoNum type="alphaUcPeriod"/>
            </a:pPr>
            <a:r>
              <a:rPr lang="en-US" sz="2500">
                <a:solidFill>
                  <a:schemeClr val="tx1"/>
                </a:solidFill>
                <a:ea typeface="+mn-lt"/>
                <a:cs typeface="+mn-lt"/>
              </a:rPr>
              <a:t>The OCR API results include bounding box coordinates for images and text, while the Read API results only include results for text.</a:t>
            </a:r>
            <a:endParaRPr sz="2500">
              <a:solidFill>
                <a:schemeClr val="tx1"/>
              </a:solidFill>
              <a:cs typeface="Aria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ea typeface="+mn-lt"/>
                <a:cs typeface="+mn-lt"/>
              </a:rPr>
              <a:t>What is a difference between the response from the Read API versus the OCR API?</a:t>
            </a:r>
            <a:endParaRPr lang="en-US"/>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a:solidFill>
                  <a:schemeClr val="tx1"/>
                </a:solidFill>
                <a:ea typeface="+mn-lt"/>
                <a:cs typeface="+mn-lt"/>
              </a:rPr>
              <a:t>There's no difference between the response returned, the only difference is that the Read API can be us.</a:t>
            </a:r>
            <a:endParaRPr lang="en-US" sz="2500">
              <a:solidFill>
                <a:schemeClr val="tx1"/>
              </a:solidFill>
              <a:ea typeface="+mn-lt"/>
              <a:cs typeface="Arial"/>
            </a:endParaRPr>
          </a:p>
          <a:p>
            <a:pPr lvl="1" indent="-457200">
              <a:spcAft>
                <a:spcPct val="15000"/>
              </a:spcAft>
              <a:buAutoNum type="alphaUcPeriod"/>
            </a:pPr>
            <a:r>
              <a:rPr lang="en-US" sz="2500">
                <a:solidFill>
                  <a:schemeClr val="tx1"/>
                </a:solidFill>
                <a:highlight>
                  <a:srgbClr val="FFFF00"/>
                </a:highlight>
                <a:ea typeface="+mn-lt"/>
                <a:cs typeface="+mn-lt"/>
              </a:rPr>
              <a:t>The OCR API results break down by </a:t>
            </a:r>
            <a:r>
              <a:rPr lang="en-US" sz="2500" i="1">
                <a:solidFill>
                  <a:schemeClr val="tx1"/>
                </a:solidFill>
                <a:highlight>
                  <a:srgbClr val="FFFF00"/>
                </a:highlight>
                <a:ea typeface="+mn-lt"/>
                <a:cs typeface="+mn-lt"/>
              </a:rPr>
              <a:t>region</a:t>
            </a:r>
            <a:r>
              <a:rPr lang="en-US" sz="2500">
                <a:solidFill>
                  <a:schemeClr val="tx1"/>
                </a:solidFill>
                <a:highlight>
                  <a:srgbClr val="FFFF00"/>
                </a:highlight>
                <a:ea typeface="+mn-lt"/>
                <a:cs typeface="+mn-lt"/>
              </a:rPr>
              <a:t>, </a:t>
            </a:r>
            <a:r>
              <a:rPr lang="en-US" sz="2500" i="1">
                <a:solidFill>
                  <a:schemeClr val="tx1"/>
                </a:solidFill>
                <a:highlight>
                  <a:srgbClr val="FFFF00"/>
                </a:highlight>
                <a:ea typeface="+mn-lt"/>
                <a:cs typeface="+mn-lt"/>
              </a:rPr>
              <a:t>line</a:t>
            </a:r>
            <a:r>
              <a:rPr lang="en-US" sz="2500">
                <a:solidFill>
                  <a:schemeClr val="tx1"/>
                </a:solidFill>
                <a:highlight>
                  <a:srgbClr val="FFFF00"/>
                </a:highlight>
                <a:ea typeface="+mn-lt"/>
                <a:cs typeface="+mn-lt"/>
              </a:rPr>
              <a:t>, then </a:t>
            </a:r>
            <a:r>
              <a:rPr lang="en-US" sz="2500" i="1">
                <a:solidFill>
                  <a:schemeClr val="tx1"/>
                </a:solidFill>
                <a:highlight>
                  <a:srgbClr val="FFFF00"/>
                </a:highlight>
                <a:ea typeface="+mn-lt"/>
                <a:cs typeface="+mn-lt"/>
              </a:rPr>
              <a:t>word</a:t>
            </a:r>
            <a:r>
              <a:rPr lang="en-US" sz="2500">
                <a:solidFill>
                  <a:schemeClr val="tx1"/>
                </a:solidFill>
                <a:highlight>
                  <a:srgbClr val="FFFF00"/>
                </a:highlight>
                <a:ea typeface="+mn-lt"/>
                <a:cs typeface="+mn-lt"/>
              </a:rPr>
              <a:t>, while the Read API results break down by </a:t>
            </a:r>
            <a:r>
              <a:rPr lang="en-US" sz="2500" i="1">
                <a:solidFill>
                  <a:schemeClr val="tx1"/>
                </a:solidFill>
                <a:highlight>
                  <a:srgbClr val="FFFF00"/>
                </a:highlight>
                <a:ea typeface="+mn-lt"/>
                <a:cs typeface="+mn-lt"/>
              </a:rPr>
              <a:t>page</a:t>
            </a:r>
            <a:r>
              <a:rPr lang="en-US" sz="2500">
                <a:solidFill>
                  <a:schemeClr val="tx1"/>
                </a:solidFill>
                <a:highlight>
                  <a:srgbClr val="FFFF00"/>
                </a:highlight>
                <a:ea typeface="+mn-lt"/>
                <a:cs typeface="+mn-lt"/>
              </a:rPr>
              <a:t>, then </a:t>
            </a:r>
            <a:r>
              <a:rPr lang="en-US" sz="2500" i="1">
                <a:solidFill>
                  <a:schemeClr val="tx1"/>
                </a:solidFill>
                <a:highlight>
                  <a:srgbClr val="FFFF00"/>
                </a:highlight>
                <a:ea typeface="+mn-lt"/>
                <a:cs typeface="+mn-lt"/>
              </a:rPr>
              <a:t>line</a:t>
            </a:r>
            <a:r>
              <a:rPr lang="en-US" sz="2500">
                <a:solidFill>
                  <a:schemeClr val="tx1"/>
                </a:solidFill>
                <a:highlight>
                  <a:srgbClr val="FFFF00"/>
                </a:highlight>
                <a:ea typeface="+mn-lt"/>
                <a:cs typeface="+mn-lt"/>
              </a:rPr>
              <a:t>, and then </a:t>
            </a:r>
            <a:r>
              <a:rPr lang="en-US" sz="2500" i="1" err="1">
                <a:solidFill>
                  <a:schemeClr val="tx1"/>
                </a:solidFill>
                <a:highlight>
                  <a:srgbClr val="FFFF00"/>
                </a:highlight>
                <a:ea typeface="+mn-lt"/>
                <a:cs typeface="+mn-lt"/>
              </a:rPr>
              <a:t>word</a:t>
            </a:r>
            <a:r>
              <a:rPr lang="en-US" sz="2500" err="1">
                <a:solidFill>
                  <a:schemeClr val="tx1"/>
                </a:solidFill>
                <a:highlight>
                  <a:srgbClr val="FFFF00"/>
                </a:highlight>
                <a:ea typeface="+mn-lt"/>
                <a:cs typeface="+mn-lt"/>
              </a:rPr>
              <a:t>.ed</a:t>
            </a:r>
            <a:r>
              <a:rPr lang="en-US" sz="2500">
                <a:solidFill>
                  <a:schemeClr val="tx1"/>
                </a:solidFill>
                <a:highlight>
                  <a:srgbClr val="FFFF00"/>
                </a:highlight>
                <a:ea typeface="+mn-lt"/>
                <a:cs typeface="+mn-lt"/>
              </a:rPr>
              <a:t> for handwritten text.</a:t>
            </a:r>
            <a:endParaRPr lang="en-US" sz="2500">
              <a:solidFill>
                <a:schemeClr val="tx1"/>
              </a:solidFill>
              <a:highlight>
                <a:srgbClr val="FFFF00"/>
              </a:highlight>
              <a:cs typeface="Arial"/>
            </a:endParaRPr>
          </a:p>
          <a:p>
            <a:pPr lvl="1" indent="-457200">
              <a:spcAft>
                <a:spcPct val="15000"/>
              </a:spcAft>
              <a:buAutoNum type="alphaUcPeriod"/>
            </a:pPr>
            <a:r>
              <a:rPr lang="en-US" sz="2500">
                <a:solidFill>
                  <a:schemeClr val="tx1"/>
                </a:solidFill>
                <a:ea typeface="+mn-lt"/>
                <a:cs typeface="+mn-lt"/>
              </a:rPr>
              <a:t>The OCR API results include bounding box coordinates for images and text, while the Read API results only include results for text.</a:t>
            </a:r>
            <a:endParaRPr sz="2500">
              <a:solidFill>
                <a:schemeClr val="tx1"/>
              </a:solidFill>
              <a:cs typeface="Arial"/>
            </a:endParaRPr>
          </a:p>
        </p:txBody>
      </p:sp>
    </p:spTree>
    <p:extLst>
      <p:ext uri="{BB962C8B-B14F-4D97-AF65-F5344CB8AC3E}">
        <p14:creationId xmlns:p14="http://schemas.microsoft.com/office/powerpoint/2010/main" val="1518688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809726"/>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ea typeface="+mn-lt"/>
                <a:cs typeface="+mn-lt"/>
              </a:rPr>
              <a:t>You have scanned a letter into PDF format and need to extract the text it contains. What should you do?</a:t>
            </a:r>
            <a:endParaRPr lang="en-US"/>
          </a:p>
          <a:p>
            <a:br>
              <a:rPr lang="en-US"/>
            </a:br>
            <a:endParaRPr lang="en-US"/>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a:solidFill>
                  <a:schemeClr val="tx1"/>
                </a:solidFill>
                <a:ea typeface="+mn-lt"/>
                <a:cs typeface="+mn-lt"/>
              </a:rPr>
              <a:t>Use the Custom Vision service</a:t>
            </a:r>
            <a:endParaRPr lang="en-US" sz="2500">
              <a:solidFill>
                <a:schemeClr val="tx1"/>
              </a:solidFill>
              <a:cs typeface="Arial"/>
            </a:endParaRPr>
          </a:p>
          <a:p>
            <a:pPr lvl="1" indent="-457200">
              <a:spcAft>
                <a:spcPct val="15000"/>
              </a:spcAft>
              <a:buAutoNum type="alphaUcPeriod"/>
            </a:pPr>
            <a:r>
              <a:rPr lang="en-US" sz="2500">
                <a:solidFill>
                  <a:schemeClr val="tx1"/>
                </a:solidFill>
                <a:ea typeface="+mn-lt"/>
                <a:cs typeface="+mn-lt"/>
              </a:rPr>
              <a:t>Use the OCR API of the Computer Vision service</a:t>
            </a:r>
            <a:endParaRPr lang="en-US">
              <a:solidFill>
                <a:schemeClr val="tx1"/>
              </a:solidFill>
              <a:ea typeface="+mn-lt"/>
              <a:cs typeface="Arial"/>
            </a:endParaRPr>
          </a:p>
          <a:p>
            <a:pPr lvl="1" indent="-457200">
              <a:spcAft>
                <a:spcPct val="15000"/>
              </a:spcAft>
              <a:buAutoNum type="alphaUcPeriod"/>
            </a:pPr>
            <a:r>
              <a:rPr lang="en-US" sz="2500">
                <a:solidFill>
                  <a:schemeClr val="tx1"/>
                </a:solidFill>
                <a:highlight>
                  <a:srgbClr val="FFFF00"/>
                </a:highlight>
                <a:ea typeface="+mn-lt"/>
                <a:cs typeface="+mn-lt"/>
              </a:rPr>
              <a:t>Use the Read API of the Computer Vision service.</a:t>
            </a:r>
            <a:endParaRPr>
              <a:solidFill>
                <a:schemeClr val="tx1"/>
              </a:solidFill>
              <a:highlight>
                <a:srgbClr val="FFFF00"/>
              </a:highlight>
              <a:cs typeface="Aria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4481227"/>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a:cs typeface="Segoe UI"/>
              </a:rPr>
              <a:t>Congratulations on creating</a:t>
            </a:r>
            <a:r>
              <a:rPr lang="en-US">
                <a:cs typeface="Segoe UI"/>
              </a:rPr>
              <a:t>  using OCR and Read APIs to extract text from documents and images!</a:t>
            </a:r>
          </a:p>
          <a:p>
            <a:endParaRPr lang="en-US">
              <a:cs typeface="Segoe UI"/>
            </a:endParaRPr>
          </a:p>
          <a:p>
            <a:endParaRPr lang="en-US">
              <a:cs typeface="Segoe UI"/>
            </a:endParaRPr>
          </a:p>
          <a:p>
            <a:r>
              <a:rPr lang="en-US">
                <a:cs typeface="Segoe UI"/>
              </a:rPr>
              <a:t>In this workshop, you've learned how to:</a:t>
            </a:r>
          </a:p>
          <a:p>
            <a:pPr marL="285750" indent="-285750">
              <a:buFont typeface="Arial" panose="05000000000000000000" pitchFamily="2" charset="2"/>
              <a:buChar char="•"/>
            </a:pPr>
            <a:r>
              <a:rPr lang="en-US">
                <a:ea typeface="+mn-lt"/>
                <a:cs typeface="+mn-lt"/>
              </a:rPr>
              <a:t>Read text from images with the OCR API and Read API</a:t>
            </a:r>
            <a:endParaRPr lang="en-US">
              <a:cs typeface="Segoe UI"/>
            </a:endParaRPr>
          </a:p>
          <a:p>
            <a:pPr marL="285750" indent="-285750">
              <a:buFont typeface="Arial" panose="05000000000000000000" pitchFamily="2" charset="2"/>
              <a:buChar char="•"/>
            </a:pPr>
            <a:r>
              <a:rPr lang="en-US">
                <a:ea typeface="+mn-lt"/>
                <a:cs typeface="+mn-lt"/>
              </a:rPr>
              <a:t>Use the Computer Vision service with SDKs and the REST API</a:t>
            </a:r>
            <a:endParaRPr lang="en-US"/>
          </a:p>
          <a:p>
            <a:pPr marL="285750" indent="-285750">
              <a:buFont typeface="Arial" panose="05000000000000000000" pitchFamily="2" charset="2"/>
              <a:buChar char="•"/>
            </a:pPr>
            <a:r>
              <a:rPr lang="en-US">
                <a:ea typeface="+mn-lt"/>
                <a:cs typeface="+mn-lt"/>
              </a:rPr>
              <a:t>Develop an application that can read printed and handwritten text</a:t>
            </a:r>
            <a:endParaRPr lang="en-US"/>
          </a:p>
          <a:p>
            <a:endParaRPr lang="en-US">
              <a:cs typeface="Segoe UI"/>
            </a:endParaRPr>
          </a:p>
        </p:txBody>
      </p:sp>
      <p:sp>
        <p:nvSpPr>
          <p:cNvPr id="4" name="New shape"/>
          <p:cNvSpPr/>
          <p:nvPr/>
        </p:nvSpPr>
        <p:spPr>
          <a:xfrm>
            <a:off x="552117" y="3434692"/>
            <a:ext cx="10972800" cy="757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AutoFit/>
          </a:bodyPr>
          <a:lstStyle/>
          <a:p>
            <a:pPr marL="635000" marR="0" lvl="0" indent="-365760" algn="l" defTabSz="914400" rtl="0" eaLnBrk="1" fontAlgn="auto" latinLnBrk="0" hangingPunct="1">
              <a:lnSpc>
                <a:spcPct val="100000"/>
              </a:lnSpc>
              <a:spcBef>
                <a:spcPct val="20000"/>
              </a:spcBef>
              <a:spcAft>
                <a:spcPct val="20000"/>
              </a:spcAft>
              <a:buClrTx/>
              <a:buSzTx/>
              <a:buFontTx/>
              <a:buChar char="•"/>
              <a:tabLst/>
              <a:defRPr/>
            </a:pPr>
            <a:endParaRPr kumimoji="0" lang="en-US" sz="1800" b="0" i="0" u="none" strike="noStrike" kern="1200" cap="none" spc="0" normalizeH="0" baseline="0" noProof="0">
              <a:ln>
                <a:noFill/>
              </a:ln>
              <a:solidFill>
                <a:srgbClr val="000000"/>
              </a:solidFill>
              <a:effectLst/>
              <a:uLnTx/>
              <a:uFillTx/>
              <a:latin typeface="Segoe UI"/>
              <a:cs typeface="Arial" pitchFamily="34" charset="0"/>
            </a:endParaRP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endParaRPr lang="en-US" sz="1800" b="0" i="0" u="none" strike="noStrike" kern="1200" cap="none" spc="0" normalizeH="0" baseline="0" noProof="0">
              <a:ln>
                <a:noFill/>
              </a:ln>
              <a:solidFill>
                <a:srgbClr val="000000"/>
              </a:solidFill>
              <a:effectLst/>
              <a:uLnTx/>
              <a:uFillTx/>
              <a:latin typeface="Segoe UI"/>
              <a:cs typeface="Arial" pitchFamily="34" charset="0"/>
            </a:endParaRPr>
          </a:p>
        </p:txBody>
      </p:sp>
    </p:spTree>
    <p:extLst>
      <p:ext uri="{BB962C8B-B14F-4D97-AF65-F5344CB8AC3E}">
        <p14:creationId xmlns:p14="http://schemas.microsoft.com/office/powerpoint/2010/main" val="389822903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Next</a:t>
            </a:r>
            <a:r>
              <a:rPr lang="zh-CN" altLang="en-US"/>
              <a:t> </a:t>
            </a:r>
            <a:r>
              <a:rPr lang="en-US" altLang="zh-CN"/>
              <a:t>steps</a:t>
            </a:r>
            <a:endParaRPr lang="en-US"/>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a:t>If you want to learn more: </a:t>
            </a:r>
            <a:endParaRPr/>
          </a:p>
        </p:txBody>
      </p:sp>
      <p:sp>
        <p:nvSpPr>
          <p:cNvPr id="4" name="New shape"/>
          <p:cNvSpPr/>
          <p:nvPr/>
        </p:nvSpPr>
        <p:spPr>
          <a:xfrm>
            <a:off x="335360" y="2466020"/>
            <a:ext cx="11018838" cy="230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spAutoFit/>
          </a:bodyPr>
          <a:lstStyle/>
          <a:p>
            <a:pPr marL="635000" indent="-365760">
              <a:spcBef>
                <a:spcPct val="20000"/>
              </a:spcBef>
              <a:spcAft>
                <a:spcPct val="20000"/>
              </a:spcAft>
              <a:buChar char="•"/>
            </a:pPr>
            <a:r>
              <a:rPr lang="en-US" sz="1800">
                <a:solidFill>
                  <a:srgbClr val="000000"/>
                </a:solidFill>
                <a:cs typeface="Arial"/>
              </a:rPr>
              <a:t>Microsoft Learning Path: Learn more about</a:t>
            </a:r>
            <a:r>
              <a:rPr lang="en-US">
                <a:solidFill>
                  <a:srgbClr val="000000"/>
                </a:solidFill>
                <a:cs typeface="Arial"/>
              </a:rPr>
              <a:t> </a:t>
            </a:r>
            <a:endParaRPr lang="en-US" sz="1800">
              <a:solidFill>
                <a:srgbClr val="000000"/>
              </a:solidFill>
            </a:endParaRPr>
          </a:p>
          <a:p>
            <a:pPr marL="1092200" lvl="1" indent="-365760">
              <a:spcBef>
                <a:spcPct val="20000"/>
              </a:spcBef>
              <a:spcAft>
                <a:spcPct val="20000"/>
              </a:spcAft>
              <a:buChar char="•"/>
            </a:pPr>
            <a:r>
              <a:rPr lang="en-US">
                <a:solidFill>
                  <a:srgbClr val="000000"/>
                </a:solidFill>
                <a:cs typeface="Arial"/>
                <a:hlinkClick r:id="rId3"/>
              </a:rPr>
              <a:t>Custom Vision</a:t>
            </a:r>
            <a:r>
              <a:rPr lang="en-US">
                <a:solidFill>
                  <a:srgbClr val="000000"/>
                </a:solidFill>
                <a:cs typeface="Arial"/>
              </a:rPr>
              <a:t>,</a:t>
            </a:r>
          </a:p>
          <a:p>
            <a:pPr marL="1092200" lvl="1" indent="-365760">
              <a:spcBef>
                <a:spcPct val="20000"/>
              </a:spcBef>
              <a:spcAft>
                <a:spcPct val="20000"/>
              </a:spcAft>
              <a:buFont typeface="Arial"/>
              <a:buChar char="•"/>
            </a:pPr>
            <a:r>
              <a:rPr lang="en-US">
                <a:solidFill>
                  <a:schemeClr val="tx1"/>
                </a:solidFill>
                <a:ea typeface="+mn-lt"/>
                <a:cs typeface="+mn-lt"/>
                <a:hlinkClick r:id="rId4"/>
              </a:rPr>
              <a:t>Introduction to Computer Vision using Tensorflow</a:t>
            </a:r>
            <a:endParaRPr lang="en-US">
              <a:solidFill>
                <a:schemeClr val="tx1"/>
              </a:solidFill>
              <a:cs typeface="Arial"/>
            </a:endParaRPr>
          </a:p>
          <a:p>
            <a:pPr marL="1092200" lvl="1" indent="-365760">
              <a:spcBef>
                <a:spcPct val="20000"/>
              </a:spcBef>
              <a:spcAft>
                <a:spcPct val="20000"/>
              </a:spcAft>
              <a:buFont typeface="Arial"/>
              <a:buChar char="•"/>
            </a:pPr>
            <a:r>
              <a:rPr lang="en-US">
                <a:solidFill>
                  <a:schemeClr val="tx1"/>
                </a:solidFill>
                <a:ea typeface="+mn-lt"/>
                <a:cs typeface="+mn-lt"/>
                <a:hlinkClick r:id="rId5">
                  <a:extLst>
                    <a:ext uri="{A12FA001-AC4F-418D-AE19-62706E023703}">
                      <ahyp:hlinkClr xmlns:ahyp="http://schemas.microsoft.com/office/drawing/2018/hyperlinkcolor" val="tx"/>
                    </a:ext>
                  </a:extLst>
                </a:hlinkClick>
              </a:rPr>
              <a:t>Introduction to Computer Vision using PyTorch</a:t>
            </a:r>
            <a:endParaRPr lang="en-US">
              <a:solidFill>
                <a:schemeClr val="tx1"/>
              </a:solidFill>
              <a:cs typeface="Segoe UI"/>
            </a:endParaRPr>
          </a:p>
          <a:p>
            <a:pPr marL="1092200" lvl="1" indent="-365760">
              <a:spcBef>
                <a:spcPct val="20000"/>
              </a:spcBef>
              <a:spcAft>
                <a:spcPct val="20000"/>
              </a:spcAft>
              <a:buFont typeface="Arial"/>
              <a:buChar char="•"/>
            </a:pPr>
            <a:endParaRPr lang="en-US" b="1">
              <a:solidFill>
                <a:schemeClr val="tx1"/>
              </a:solidFill>
              <a:cs typeface="Segoe UI"/>
            </a:endParaRPr>
          </a:p>
          <a:p>
            <a:pPr marL="726440" lvl="1">
              <a:spcBef>
                <a:spcPct val="20000"/>
              </a:spcBef>
              <a:spcAft>
                <a:spcPct val="20000"/>
              </a:spcAft>
            </a:pPr>
            <a:endParaRPr sz="1800">
              <a:solidFill>
                <a:schemeClr val="tx1"/>
              </a:solidFill>
              <a:cs typeface="Aria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092881"/>
          </a:xfrm>
        </p:spPr>
        <p:txBody>
          <a:bodyPr anchor="t"/>
          <a:lstStyle>
            <a:lvl1pPr marL="231775" indent="-231775">
              <a:spcAft>
                <a:spcPts val="600"/>
              </a:spcAft>
              <a:buFont typeface="Wingdings" panose="05000000000000000000" pitchFamily="2" charset="2"/>
              <a:buChar char=""/>
              <a:defRPr/>
            </a:lvl1pPr>
          </a:lstStyle>
          <a:p>
            <a:pPr lvl="1"/>
            <a:r>
              <a:rPr lang="en-US"/>
              <a:t>Learn about Computer Vision service</a:t>
            </a:r>
          </a:p>
          <a:p>
            <a:pPr marL="228600" lvl="1" indent="0">
              <a:buNone/>
            </a:pPr>
            <a:endParaRPr lang="en-US"/>
          </a:p>
          <a:p>
            <a:pPr lvl="1"/>
            <a:r>
              <a:rPr lang="en-US"/>
              <a:t>Read Text from images with the OCR API and Read API</a:t>
            </a:r>
          </a:p>
          <a:p>
            <a:pPr lvl="1"/>
            <a:endParaRPr lang="en-US"/>
          </a:p>
          <a:p>
            <a:pPr lvl="1"/>
            <a:r>
              <a:rPr lang="en-US"/>
              <a:t>Develop an application in Python that can read printed and handwritten text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F275F0F-4BE8-44EE-91B3-733063CB96BD}"/>
              </a:ext>
            </a:extLst>
          </p:cNvPr>
          <p:cNvSpPr txBox="1">
            <a:spLocks/>
          </p:cNvSpPr>
          <p:nvPr/>
        </p:nvSpPr>
        <p:spPr>
          <a:xfrm>
            <a:off x="695400" y="2681103"/>
            <a:ext cx="9865096" cy="1495794"/>
          </a:xfrm>
          <a:prstGeom prst="rect">
            <a:avLst/>
          </a:prstGeo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Thank you! </a:t>
            </a:r>
          </a:p>
          <a:p>
            <a:endParaRPr lang="en-US"/>
          </a:p>
          <a:p>
            <a:r>
              <a:rPr lang="en-US"/>
              <a:t>Let us know your </a:t>
            </a:r>
            <a:r>
              <a:rPr lang="en-US">
                <a:hlinkClick r:id="rId2"/>
              </a:rPr>
              <a:t>feedback about this workshop</a:t>
            </a:r>
            <a:r>
              <a:rPr lang="en-US"/>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n-US" dirty="0">
                <a:cs typeface="Segoe UI"/>
              </a:rPr>
              <a:t>Agenda</a:t>
            </a:r>
          </a:p>
        </p:txBody>
      </p:sp>
      <p:sp>
        <p:nvSpPr>
          <p:cNvPr id="3" name="Subtitle"/>
          <p:cNvSpPr>
            <a:spLocks noGrp="1"/>
          </p:cNvSpPr>
          <p:nvPr>
            <p:ph type="body" sz="quarter" idx="11"/>
          </p:nvPr>
        </p:nvSpPr>
        <p:spPr>
          <a:xfrm>
            <a:off x="4356100" y="2093912"/>
            <a:ext cx="7253288" cy="4579715"/>
          </a:xfrm>
        </p:spPr>
        <p:txBody>
          <a:bodyPr anchor="t"/>
          <a:lstStyle>
            <a:lvl1pPr marL="231775" indent="-231775">
              <a:spcAft>
                <a:spcPts val="600"/>
              </a:spcAft>
              <a:buFont typeface="Wingdings" panose="05000000000000000000" pitchFamily="2" charset="2"/>
              <a:buChar char=""/>
              <a:defRPr/>
            </a:lvl1pPr>
          </a:lstStyle>
          <a:p>
            <a:pPr lvl="1"/>
            <a:r>
              <a:rPr lang="en-US" sz="1600" dirty="0">
                <a:cs typeface="Arial"/>
              </a:rPr>
              <a:t>Introduction</a:t>
            </a:r>
          </a:p>
          <a:p>
            <a:pPr lvl="1"/>
            <a:r>
              <a:rPr lang="en-US" sz="1600" dirty="0">
                <a:cs typeface="Arial"/>
              </a:rPr>
              <a:t>Quick intro to computer vision</a:t>
            </a:r>
          </a:p>
          <a:p>
            <a:pPr lvl="1"/>
            <a:r>
              <a:rPr lang="en-US" sz="1600" dirty="0">
                <a:cs typeface="Arial"/>
              </a:rPr>
              <a:t>Intro to OCR and Read API</a:t>
            </a:r>
          </a:p>
          <a:p>
            <a:pPr lvl="2"/>
            <a:r>
              <a:rPr lang="en-US" dirty="0">
                <a:ea typeface="+mn-lt"/>
                <a:cs typeface="Arial"/>
              </a:rPr>
              <a:t>Exercise – Create your first Custom Vision Resource</a:t>
            </a:r>
            <a:endParaRPr lang="en-US" dirty="0">
              <a:cs typeface="Arial"/>
            </a:endParaRPr>
          </a:p>
          <a:p>
            <a:pPr marL="842645" lvl="3"/>
            <a:r>
              <a:rPr lang="en-US" sz="1600" dirty="0">
                <a:ea typeface="+mn-lt"/>
                <a:cs typeface="Arial"/>
              </a:rPr>
              <a:t>Milestone 1 - </a:t>
            </a:r>
            <a:r>
              <a:rPr lang="en-US" sz="1600" dirty="0">
                <a:ea typeface="+mn-lt"/>
                <a:cs typeface="+mn-lt"/>
              </a:rPr>
              <a:t>Create your first Cognitive Service Resource</a:t>
            </a:r>
            <a:endParaRPr lang="en-US" sz="1600" dirty="0">
              <a:cs typeface="Arial"/>
            </a:endParaRPr>
          </a:p>
          <a:p>
            <a:pPr marL="842645" lvl="3"/>
            <a:r>
              <a:rPr lang="en-US" sz="1600" dirty="0">
                <a:ea typeface="+mn-lt"/>
                <a:cs typeface="Arial"/>
              </a:rPr>
              <a:t>Milestone 2 - </a:t>
            </a:r>
            <a:r>
              <a:rPr lang="en-US" sz="1600" dirty="0">
                <a:ea typeface="+mn-lt"/>
                <a:cs typeface="+mn-lt"/>
              </a:rPr>
              <a:t>Prepare to use Computer Vision SDK</a:t>
            </a:r>
            <a:endParaRPr lang="en-US" sz="1600" dirty="0">
              <a:cs typeface="Arial"/>
            </a:endParaRPr>
          </a:p>
          <a:p>
            <a:pPr lvl="1"/>
            <a:r>
              <a:rPr lang="en-US" sz="1600" dirty="0">
                <a:ea typeface="+mn-lt"/>
                <a:cs typeface="+mn-lt"/>
              </a:rPr>
              <a:t>Develop an application in Python that can read printed and handwritten text</a:t>
            </a:r>
          </a:p>
          <a:p>
            <a:pPr lvl="2"/>
            <a:r>
              <a:rPr lang="en-US" dirty="0">
                <a:ea typeface="+mn-lt"/>
                <a:cs typeface="+mn-lt"/>
              </a:rPr>
              <a:t>Exercise – Create an application in Python that can read printed and handwritten text</a:t>
            </a:r>
          </a:p>
          <a:p>
            <a:pPr marL="842645" lvl="3"/>
            <a:r>
              <a:rPr lang="en-US" sz="1600" dirty="0">
                <a:ea typeface="+mn-lt"/>
                <a:cs typeface="+mn-lt"/>
              </a:rPr>
              <a:t>Milestone 3 – Use the OCR API</a:t>
            </a:r>
          </a:p>
          <a:p>
            <a:pPr marL="842645" lvl="3"/>
            <a:r>
              <a:rPr lang="en-US" sz="1600" dirty="0">
                <a:ea typeface="+mn-lt"/>
                <a:cs typeface="+mn-lt"/>
              </a:rPr>
              <a:t>Milestone 4 – Use the Read API</a:t>
            </a:r>
          </a:p>
          <a:p>
            <a:pPr marL="842645" lvl="3"/>
            <a:r>
              <a:rPr lang="en-US" sz="1600" dirty="0">
                <a:ea typeface="+mn-lt"/>
                <a:cs typeface="+mn-lt"/>
              </a:rPr>
              <a:t>Milestone 5 – Test your Application</a:t>
            </a:r>
            <a:endParaRPr lang="en-US" sz="1600" dirty="0">
              <a:cs typeface="Arial"/>
            </a:endParaRPr>
          </a:p>
          <a:p>
            <a:pPr lvl="1"/>
            <a:r>
              <a:rPr lang="en-US" sz="1600" dirty="0">
                <a:cs typeface="Arial"/>
              </a:rPr>
              <a:t>Knowledge Check</a:t>
            </a:r>
          </a:p>
          <a:p>
            <a:pPr lvl="1"/>
            <a:r>
              <a:rPr lang="en-US" sz="1600" dirty="0">
                <a:cs typeface="Arial"/>
              </a:rPr>
              <a:t>Summary</a:t>
            </a:r>
          </a:p>
          <a:p>
            <a:pPr lvl="1"/>
            <a:r>
              <a:rPr lang="en-US" sz="1600" dirty="0">
                <a:cs typeface="Arial"/>
              </a:rPr>
              <a:t>Next Steps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68823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cs typeface="Segoe UI"/>
              </a:rPr>
              <a:t>Introduction to Computer Vision</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8">
            <a:extLst>
              <a:ext uri="{FF2B5EF4-FFF2-40B4-BE49-F238E27FC236}">
                <a16:creationId xmlns:a16="http://schemas.microsoft.com/office/drawing/2014/main" id="{CAD6254C-E11D-F401-B1B1-5BBA92A606FE}"/>
              </a:ext>
            </a:extLst>
          </p:cNvPr>
          <p:cNvSpPr>
            <a:spLocks noGrp="1"/>
          </p:cNvSpPr>
          <p:nvPr/>
        </p:nvSpPr>
        <p:spPr>
          <a:xfrm>
            <a:off x="588263" y="585788"/>
            <a:ext cx="4745738" cy="5683249"/>
          </a:xfrm>
          <a:prstGeom prst="rect">
            <a:avLst/>
          </a:prstGeom>
        </p:spPr>
        <p:txBody>
          <a:bodyPr vert="horz" wrap="square" lIns="0" tIns="0" rIns="0" bIns="0" rtlCol="0" anchor="ctr">
            <a:norm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ct val="0"/>
              </a:spcBef>
              <a:spcAft>
                <a:spcPts val="600"/>
              </a:spcAft>
            </a:pPr>
            <a:r>
              <a:rPr lang="en-US" sz="2000" b="0" kern="1200" cap="none" spc="-50" baseline="0">
                <a:ln w="3175">
                  <a:noFill/>
                </a:ln>
                <a:effectLst/>
                <a:latin typeface="+mj-lt"/>
                <a:cs typeface="Segoe UI"/>
              </a:rPr>
              <a:t>Computer vision is a branch of artificial intelligence (AI) that enables computers and systems to derive meaningful information from digital photos, videos, and other visual inputs and then act or recommend on that information.</a:t>
            </a:r>
            <a:br>
              <a:rPr lang="en-US" sz="2000" b="0" kern="1200" cap="none" spc="-50" baseline="0">
                <a:ln w="3175">
                  <a:noFill/>
                </a:ln>
                <a:effectLst/>
                <a:latin typeface="+mj-lt"/>
                <a:cs typeface="Segoe UI" pitchFamily="34" charset="0"/>
              </a:rPr>
            </a:br>
            <a:br>
              <a:rPr lang="en-US" sz="2000" b="0" kern="1200" cap="none" spc="-50" baseline="0">
                <a:ln w="3175">
                  <a:noFill/>
                </a:ln>
                <a:effectLst/>
                <a:latin typeface="+mj-lt"/>
                <a:cs typeface="Segoe UI" pitchFamily="34" charset="0"/>
              </a:rPr>
            </a:br>
            <a:r>
              <a:rPr lang="en-US" sz="2000" b="0" kern="1200" cap="none" spc="-50" baseline="0">
                <a:ln w="3175">
                  <a:noFill/>
                </a:ln>
                <a:effectLst/>
                <a:latin typeface="+mj-lt"/>
                <a:cs typeface="Segoe UI"/>
              </a:rPr>
              <a:t>Computer vision is one of the core areas of artificial intelligence (AI),</a:t>
            </a:r>
            <a:r>
              <a:rPr lang="en-US" sz="2000" spc="-50">
                <a:ln w="3175">
                  <a:noFill/>
                </a:ln>
                <a:latin typeface="+mj-lt"/>
                <a:cs typeface="Segoe UI"/>
              </a:rPr>
              <a:t> </a:t>
            </a:r>
            <a:r>
              <a:rPr lang="en-US" sz="2000" b="0" kern="1200" cap="none" spc="-50" baseline="0">
                <a:ln w="3175">
                  <a:noFill/>
                </a:ln>
                <a:effectLst/>
                <a:latin typeface="+mj-lt"/>
                <a:cs typeface="Segoe UI"/>
              </a:rPr>
              <a:t>and focuses on creating solutions that enable AI applications to "see" the world and make sense of it.</a:t>
            </a:r>
          </a:p>
          <a:p>
            <a:pPr>
              <a:lnSpc>
                <a:spcPct val="90000"/>
              </a:lnSpc>
              <a:spcBef>
                <a:spcPct val="0"/>
              </a:spcBef>
              <a:spcAft>
                <a:spcPts val="600"/>
              </a:spcAft>
            </a:pPr>
            <a:endParaRPr lang="en-US" sz="2000" b="0" kern="1200" cap="none" spc="-50" baseline="0">
              <a:ln w="3175">
                <a:noFill/>
              </a:ln>
              <a:effectLst/>
              <a:latin typeface="+mj-lt"/>
              <a:ea typeface="+mn-ea"/>
              <a:cs typeface="Segoe UI" pitchFamily="34" charset="0"/>
            </a:endParaRPr>
          </a:p>
          <a:p>
            <a:pPr>
              <a:lnSpc>
                <a:spcPct val="90000"/>
              </a:lnSpc>
              <a:spcBef>
                <a:spcPct val="0"/>
              </a:spcBef>
              <a:spcAft>
                <a:spcPts val="600"/>
              </a:spcAft>
            </a:pPr>
            <a:r>
              <a:rPr lang="en-US" sz="2000" b="0" kern="1200" cap="none" spc="-50" baseline="0">
                <a:ln w="3175">
                  <a:noFill/>
                </a:ln>
                <a:effectLst/>
                <a:latin typeface="+mj-lt"/>
                <a:cs typeface="Segoe UI"/>
              </a:rPr>
              <a:t>To an AI application, an image is just an array of pixel values. These numeric values can be used as features to train machine learning models that make predictions about the image and its contents.</a:t>
            </a:r>
          </a:p>
          <a:p>
            <a:pPr>
              <a:lnSpc>
                <a:spcPct val="90000"/>
              </a:lnSpc>
              <a:spcBef>
                <a:spcPct val="0"/>
              </a:spcBef>
              <a:spcAft>
                <a:spcPts val="600"/>
              </a:spcAft>
            </a:pPr>
            <a:endParaRPr lang="en-US" sz="2000" b="0" kern="1200" cap="none" spc="-50" baseline="0">
              <a:ln w="3175">
                <a:noFill/>
              </a:ln>
              <a:effectLst/>
              <a:latin typeface="+mj-lt"/>
              <a:ea typeface="+mn-ea"/>
              <a:cs typeface="Segoe UI" pitchFamily="34" charset="0"/>
            </a:endParaRPr>
          </a:p>
        </p:txBody>
      </p:sp>
      <p:pic>
        <p:nvPicPr>
          <p:cNvPr id="4" name="Picture 3" descr="A close up of a camera&#10;&#10;Description automatically generated with low confidence">
            <a:extLst>
              <a:ext uri="{FF2B5EF4-FFF2-40B4-BE49-F238E27FC236}">
                <a16:creationId xmlns:a16="http://schemas.microsoft.com/office/drawing/2014/main" id="{ABE694AE-AF5D-21F0-9F4C-BEB4C68AB22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7500"/>
          <a:stretch/>
        </p:blipFill>
        <p:spPr>
          <a:xfrm>
            <a:off x="5334000" y="10"/>
            <a:ext cx="6858000" cy="685799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noFill/>
        </p:spPr>
      </p:pic>
      <p:sp>
        <p:nvSpPr>
          <p:cNvPr id="5" name="TextBox 4">
            <a:extLst>
              <a:ext uri="{FF2B5EF4-FFF2-40B4-BE49-F238E27FC236}">
                <a16:creationId xmlns:a16="http://schemas.microsoft.com/office/drawing/2014/main" id="{F2B56A19-C359-05AC-0204-2F279CF36572}"/>
              </a:ext>
            </a:extLst>
          </p:cNvPr>
          <p:cNvSpPr txBox="1"/>
          <p:nvPr/>
        </p:nvSpPr>
        <p:spPr>
          <a:xfrm>
            <a:off x="9845204" y="6750278"/>
            <a:ext cx="2346796" cy="107722"/>
          </a:xfrm>
          <a:prstGeom prst="rect">
            <a:avLst/>
          </a:prstGeom>
          <a:solidFill>
            <a:srgbClr val="000000"/>
          </a:solidFill>
        </p:spPr>
        <p:txBody>
          <a:bodyPr wrap="none" lIns="0" tIns="0" rIns="0" bIns="0" rtlCol="0">
            <a:spAutoFit/>
          </a:bodyPr>
          <a:lstStyle/>
          <a:p>
            <a:pPr algn="r">
              <a:spcAft>
                <a:spcPts val="600"/>
              </a:spcAft>
            </a:pPr>
            <a:r>
              <a:rPr lang="en-IN" sz="700">
                <a:solidFill>
                  <a:srgbClr val="FFFFFF"/>
                </a:solidFill>
                <a:hlinkClick r:id="rId3" tooltip="https://iaarbook.github.io/vision-por-computadora/">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IN" sz="700">
              <a:solidFill>
                <a:srgbClr val="FFFFFF"/>
              </a:solidFill>
            </a:endParaRPr>
          </a:p>
        </p:txBody>
      </p:sp>
    </p:spTree>
    <p:extLst>
      <p:ext uri="{BB962C8B-B14F-4D97-AF65-F5344CB8AC3E}">
        <p14:creationId xmlns:p14="http://schemas.microsoft.com/office/powerpoint/2010/main" val="19879657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F86DF-3AB7-4466-D6B0-2D96991CE605}"/>
              </a:ext>
            </a:extLst>
          </p:cNvPr>
          <p:cNvSpPr txBox="1"/>
          <p:nvPr/>
        </p:nvSpPr>
        <p:spPr>
          <a:xfrm>
            <a:off x="591129" y="741218"/>
            <a:ext cx="10744198"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4800" b="1">
                <a:cs typeface="Arial"/>
              </a:rPr>
              <a:t>Applications of Computer Vision:</a:t>
            </a:r>
          </a:p>
        </p:txBody>
      </p:sp>
      <p:sp>
        <p:nvSpPr>
          <p:cNvPr id="3" name="TextBox 2">
            <a:extLst>
              <a:ext uri="{FF2B5EF4-FFF2-40B4-BE49-F238E27FC236}">
                <a16:creationId xmlns:a16="http://schemas.microsoft.com/office/drawing/2014/main" id="{AF23712E-E607-BB78-FC9D-2F0EEABCB971}"/>
              </a:ext>
            </a:extLst>
          </p:cNvPr>
          <p:cNvSpPr txBox="1"/>
          <p:nvPr/>
        </p:nvSpPr>
        <p:spPr>
          <a:xfrm>
            <a:off x="1623003" y="2685184"/>
            <a:ext cx="8077199" cy="24622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Wingdings"/>
              <a:buChar char="§"/>
            </a:pPr>
            <a:r>
              <a:rPr lang="en-US" sz="4000">
                <a:ea typeface="+mn-lt"/>
                <a:cs typeface="+mn-lt"/>
              </a:rPr>
              <a:t>Image classification</a:t>
            </a:r>
          </a:p>
          <a:p>
            <a:pPr marL="342900" indent="-342900">
              <a:buFont typeface="Wingdings"/>
              <a:buChar char="§"/>
            </a:pPr>
            <a:r>
              <a:rPr lang="en-US" sz="4000">
                <a:ea typeface="+mn-lt"/>
                <a:cs typeface="+mn-lt"/>
              </a:rPr>
              <a:t>Object detection</a:t>
            </a:r>
          </a:p>
          <a:p>
            <a:pPr marL="342900" indent="-342900">
              <a:buFont typeface="Wingdings"/>
              <a:buChar char="§"/>
            </a:pPr>
            <a:r>
              <a:rPr lang="en-US" sz="4000">
                <a:ea typeface="+mn-lt"/>
                <a:cs typeface="+mn-lt"/>
              </a:rPr>
              <a:t>Object tracking</a:t>
            </a:r>
          </a:p>
          <a:p>
            <a:pPr marL="342900" indent="-342900">
              <a:buFont typeface="Wingdings"/>
              <a:buChar char="§"/>
            </a:pPr>
            <a:r>
              <a:rPr lang="en-US" sz="4000">
                <a:ea typeface="+mn-lt"/>
                <a:cs typeface="+mn-lt"/>
              </a:rPr>
              <a:t>Content-based image retrieval </a:t>
            </a:r>
          </a:p>
        </p:txBody>
      </p:sp>
    </p:spTree>
    <p:extLst>
      <p:ext uri="{BB962C8B-B14F-4D97-AF65-F5344CB8AC3E}">
        <p14:creationId xmlns:p14="http://schemas.microsoft.com/office/powerpoint/2010/main" val="23560942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cs typeface="Segoe UI"/>
              </a:rPr>
              <a:t>Introduction to OCR API</a:t>
            </a:r>
            <a:endParaRPr lang="en-US"/>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3F177F3F38FA4FA14A5C59E2FF55BB" ma:contentTypeVersion="9" ma:contentTypeDescription="Create a new document." ma:contentTypeScope="" ma:versionID="071a49b89abaa8adc33f26bbbf9bff3f">
  <xsd:schema xmlns:xsd="http://www.w3.org/2001/XMLSchema" xmlns:xs="http://www.w3.org/2001/XMLSchema" xmlns:p="http://schemas.microsoft.com/office/2006/metadata/properties" xmlns:ns3="6ea49071-2f73-411c-9a29-647052bd801d" xmlns:ns4="25f4ac35-8c0c-498d-b9d2-8e25f16220d9" targetNamespace="http://schemas.microsoft.com/office/2006/metadata/properties" ma:root="true" ma:fieldsID="e27aa5943e60a0d7e0d1e30ff2f7d9b5" ns3:_="" ns4:_="">
    <xsd:import namespace="6ea49071-2f73-411c-9a29-647052bd801d"/>
    <xsd:import namespace="25f4ac35-8c0c-498d-b9d2-8e25f16220d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a49071-2f73-411c-9a29-647052bd80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f4ac35-8c0c-498d-b9d2-8e25f16220d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026F6F-B7D7-4276-89E0-04DFD910C575}">
  <ds:schemaRefs>
    <ds:schemaRef ds:uri="25f4ac35-8c0c-498d-b9d2-8e25f16220d9"/>
    <ds:schemaRef ds:uri="6ea49071-2f73-411c-9a29-647052bd80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A9D39D9-36E1-4AA3-92C6-EEC0DB691A97}">
  <ds:schemaRefs>
    <ds:schemaRef ds:uri="25f4ac35-8c0c-498d-b9d2-8e25f16220d9"/>
    <ds:schemaRef ds:uri="6ea49071-2f73-411c-9a29-647052bd801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D471312-C178-4A05-9279-E99A188B43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40</Slides>
  <Notes>22</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Microsoft_Learn_White_Template</vt:lpstr>
      <vt:lpstr>PowerPoint Presentation</vt:lpstr>
      <vt:lpstr>Introduction to Extracting Text from Images And Documents using Computer Vision</vt:lpstr>
      <vt:lpstr>Prerequisites</vt:lpstr>
      <vt:lpstr>Learning objectives</vt:lpstr>
      <vt:lpstr>Agenda</vt:lpstr>
      <vt:lpstr>Introduction to Computer Vision</vt:lpstr>
      <vt:lpstr>PowerPoint Presentation</vt:lpstr>
      <vt:lpstr>PowerPoint Presentation</vt:lpstr>
      <vt:lpstr>Introduction to OCR API</vt:lpstr>
      <vt:lpstr>PowerPoint Presentation</vt:lpstr>
      <vt:lpstr>PowerPoint Presentation</vt:lpstr>
      <vt:lpstr>OCR API</vt:lpstr>
      <vt:lpstr>Introduction to Read API</vt:lpstr>
      <vt:lpstr>PowerPoint Presentation</vt:lpstr>
      <vt:lpstr>PowerPoint Presentation</vt:lpstr>
      <vt:lpstr>Exercise</vt:lpstr>
      <vt:lpstr>Creating your first Cognitive Service Resource</vt:lpstr>
      <vt:lpstr>Creating your first Cognitive Service Resource</vt:lpstr>
      <vt:lpstr>Creating your first Cognitive Service Resource</vt:lpstr>
      <vt:lpstr>Prepare to use Computer Vision SDK</vt:lpstr>
      <vt:lpstr>Prepare to use Computer Vision SDK</vt:lpstr>
      <vt:lpstr>Prepare to use the Computer Vision SDK</vt:lpstr>
      <vt:lpstr>Exercise</vt:lpstr>
      <vt:lpstr>Using OCR and Read API</vt:lpstr>
      <vt:lpstr>Coding using OCR API</vt:lpstr>
      <vt:lpstr>Final OCR Code Snippet</vt:lpstr>
      <vt:lpstr>Coding using Read API</vt:lpstr>
      <vt:lpstr>Final Read Code Snippet</vt:lpstr>
      <vt:lpstr>Testing your Code</vt:lpstr>
      <vt:lpstr>Testing Your Code</vt:lpstr>
      <vt:lpstr>Knowledge check </vt:lpstr>
      <vt:lpstr>Question 1</vt:lpstr>
      <vt:lpstr>Question 1</vt:lpstr>
      <vt:lpstr>Question 2</vt:lpstr>
      <vt:lpstr>Question 2</vt:lpstr>
      <vt:lpstr>Question 3</vt:lpstr>
      <vt:lpstr>Summary</vt:lpstr>
      <vt:lpstr>Summary</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viviana</dc:creator>
  <cp:revision>43</cp:revision>
  <cp:lastPrinted>2022-02-07T12:39:14Z</cp:lastPrinted>
  <dcterms:created xsi:type="dcterms:W3CDTF">2022-02-07T12:39:14Z</dcterms:created>
  <dcterms:modified xsi:type="dcterms:W3CDTF">2022-06-23T15:59:01Z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0x010100403F177F3F38FA4FA14A5C59E2FF55BB</vt:lpwstr>
  </property>
</Properties>
</file>