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74" r:id="rId5"/>
    <p:sldId id="275" r:id="rId6"/>
    <p:sldId id="271" r:id="rId7"/>
    <p:sldId id="276" r:id="rId8"/>
    <p:sldId id="277" r:id="rId9"/>
    <p:sldId id="278" r:id="rId10"/>
    <p:sldId id="279" r:id="rId11"/>
    <p:sldId id="280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74" autoAdjust="0"/>
  </p:normalViewPr>
  <p:slideViewPr>
    <p:cSldViewPr snapToGrid="0" snapToObjects="1">
      <p:cViewPr varScale="1">
        <p:scale>
          <a:sx n="101" d="100"/>
          <a:sy n="101" d="100"/>
        </p:scale>
        <p:origin x="1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458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Trust</c:v>
                </c:pt>
                <c:pt idx="1">
                  <c:v>Affordable price</c:v>
                </c:pt>
                <c:pt idx="2">
                  <c:v>New Design</c:v>
                </c:pt>
                <c:pt idx="3">
                  <c:v>Febric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3.4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D-4F8C-9D64-BB76FBA35F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online shoppers</c:v>
                </c:pt>
                <c:pt idx="1">
                  <c:v>fashion consumers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4-45C0-9548-4F95E2F0B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98AFD-5AAC-471D-90BC-CA48DD7FE093}" type="doc">
      <dgm:prSet loTypeId="urn:microsoft.com/office/officeart/2008/layout/VerticalAccent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9D3C9-61FA-4964-8DDF-3C30E945D48C}">
      <dgm:prSet phldrT="[Text]"/>
      <dgm:spPr/>
      <dgm:t>
        <a:bodyPr/>
        <a:lstStyle/>
        <a:p>
          <a:r>
            <a:rPr lang="en-US" dirty="0"/>
            <a:t>Secure</a:t>
          </a:r>
        </a:p>
      </dgm:t>
    </dgm:pt>
    <dgm:pt modelId="{A09E58C1-CEC8-490B-8E18-AB172483EAC8}" type="parTrans" cxnId="{8AF3D6E9-B911-44BE-A882-926765BA85CC}">
      <dgm:prSet/>
      <dgm:spPr/>
      <dgm:t>
        <a:bodyPr/>
        <a:lstStyle/>
        <a:p>
          <a:endParaRPr lang="en-US"/>
        </a:p>
      </dgm:t>
    </dgm:pt>
    <dgm:pt modelId="{B35E8DD8-B161-4B5E-BC02-C36E8AA8890B}" type="sibTrans" cxnId="{8AF3D6E9-B911-44BE-A882-926765BA85CC}">
      <dgm:prSet/>
      <dgm:spPr/>
      <dgm:t>
        <a:bodyPr/>
        <a:lstStyle/>
        <a:p>
          <a:endParaRPr lang="en-US"/>
        </a:p>
      </dgm:t>
    </dgm:pt>
    <dgm:pt modelId="{55842560-6F4B-4D81-B197-8EA2AAB23567}">
      <dgm:prSet phldrT="[Text]"/>
      <dgm:spPr/>
      <dgm:t>
        <a:bodyPr/>
        <a:lstStyle/>
        <a:p>
          <a:r>
            <a:rPr lang="en-US" dirty="0"/>
            <a:t>✔️ </a:t>
          </a:r>
          <a:r>
            <a:rPr lang="en-US" b="1" dirty="0"/>
            <a:t>Secure payments &amp; easy returns</a:t>
          </a:r>
          <a:r>
            <a:rPr lang="en-US" dirty="0"/>
            <a:t> for trust-building</a:t>
          </a:r>
        </a:p>
      </dgm:t>
    </dgm:pt>
    <dgm:pt modelId="{86FB0C31-1724-4AC5-A164-A365C3680058}" type="parTrans" cxnId="{89B2BF91-FFD1-4855-8D40-6A2CAE3ECCE2}">
      <dgm:prSet/>
      <dgm:spPr/>
      <dgm:t>
        <a:bodyPr/>
        <a:lstStyle/>
        <a:p>
          <a:endParaRPr lang="en-US"/>
        </a:p>
      </dgm:t>
    </dgm:pt>
    <dgm:pt modelId="{D1C20000-CAFC-405A-AF46-ACB59FFFDB01}" type="sibTrans" cxnId="{89B2BF91-FFD1-4855-8D40-6A2CAE3ECCE2}">
      <dgm:prSet/>
      <dgm:spPr/>
      <dgm:t>
        <a:bodyPr/>
        <a:lstStyle/>
        <a:p>
          <a:endParaRPr lang="en-US"/>
        </a:p>
      </dgm:t>
    </dgm:pt>
    <dgm:pt modelId="{6A426BAD-BD03-427B-9515-DC4D7ECE6C8E}">
      <dgm:prSet phldrT="[Text]"/>
      <dgm:spPr/>
      <dgm:t>
        <a:bodyPr/>
        <a:lstStyle/>
        <a:p>
          <a:r>
            <a:rPr lang="en-US" dirty="0"/>
            <a:t>Sellers</a:t>
          </a:r>
        </a:p>
      </dgm:t>
    </dgm:pt>
    <dgm:pt modelId="{6CA07ADA-D611-41E6-BE7A-EFEBB4F34137}" type="parTrans" cxnId="{5C9F4705-D642-415E-B8DD-C453A53A931A}">
      <dgm:prSet/>
      <dgm:spPr/>
      <dgm:t>
        <a:bodyPr/>
        <a:lstStyle/>
        <a:p>
          <a:endParaRPr lang="en-US"/>
        </a:p>
      </dgm:t>
    </dgm:pt>
    <dgm:pt modelId="{CEBDA869-7D69-4E40-A843-FA120F0D23FE}" type="sibTrans" cxnId="{5C9F4705-D642-415E-B8DD-C453A53A931A}">
      <dgm:prSet/>
      <dgm:spPr/>
      <dgm:t>
        <a:bodyPr/>
        <a:lstStyle/>
        <a:p>
          <a:endParaRPr lang="en-US"/>
        </a:p>
      </dgm:t>
    </dgm:pt>
    <dgm:pt modelId="{0B731745-EE18-4468-BDE0-3F34076CBAEA}">
      <dgm:prSet phldrT="[Text]"/>
      <dgm:spPr/>
      <dgm:t>
        <a:bodyPr/>
        <a:lstStyle/>
        <a:p>
          <a:r>
            <a:rPr lang="en-US" dirty="0"/>
            <a:t>✔️ </a:t>
          </a:r>
          <a:r>
            <a:rPr lang="en-US" b="1" dirty="0"/>
            <a:t>Verified sellers</a:t>
          </a:r>
          <a:r>
            <a:rPr lang="en-US" dirty="0"/>
            <a:t> to ensure quality products</a:t>
          </a:r>
        </a:p>
      </dgm:t>
    </dgm:pt>
    <dgm:pt modelId="{2768F689-31B8-4C84-94F8-870F6413149D}" type="parTrans" cxnId="{5A1CA382-3339-4D3C-B7F4-62ACBCE891DF}">
      <dgm:prSet/>
      <dgm:spPr/>
      <dgm:t>
        <a:bodyPr/>
        <a:lstStyle/>
        <a:p>
          <a:endParaRPr lang="en-US"/>
        </a:p>
      </dgm:t>
    </dgm:pt>
    <dgm:pt modelId="{E8F3E84F-4CDB-41D2-9CC1-83BC4F08EE75}" type="sibTrans" cxnId="{5A1CA382-3339-4D3C-B7F4-62ACBCE891DF}">
      <dgm:prSet/>
      <dgm:spPr/>
      <dgm:t>
        <a:bodyPr/>
        <a:lstStyle/>
        <a:p>
          <a:endParaRPr lang="en-US"/>
        </a:p>
      </dgm:t>
    </dgm:pt>
    <dgm:pt modelId="{BC6C0AD4-4F03-482E-8E35-49002120D36E}">
      <dgm:prSet phldrT="[Text]"/>
      <dgm:spPr/>
      <dgm:t>
        <a:bodyPr/>
        <a:lstStyle/>
        <a:p>
          <a:r>
            <a:rPr lang="en-US" dirty="0"/>
            <a:t>Future</a:t>
          </a:r>
        </a:p>
      </dgm:t>
    </dgm:pt>
    <dgm:pt modelId="{F600F165-0F7D-486D-BC09-91A4C8204AC0}" type="parTrans" cxnId="{FC6B6AD6-CC95-4EFC-A952-24BDFA67945D}">
      <dgm:prSet/>
      <dgm:spPr/>
      <dgm:t>
        <a:bodyPr/>
        <a:lstStyle/>
        <a:p>
          <a:endParaRPr lang="en-US"/>
        </a:p>
      </dgm:t>
    </dgm:pt>
    <dgm:pt modelId="{7F729893-1C18-4351-B63D-EE0EE34FE0E3}" type="sibTrans" cxnId="{FC6B6AD6-CC95-4EFC-A952-24BDFA67945D}">
      <dgm:prSet/>
      <dgm:spPr/>
      <dgm:t>
        <a:bodyPr/>
        <a:lstStyle/>
        <a:p>
          <a:endParaRPr lang="en-US"/>
        </a:p>
      </dgm:t>
    </dgm:pt>
    <dgm:pt modelId="{AC074567-03C5-4815-8CBD-D2F9E5C50E0C}">
      <dgm:prSet phldrT="[Text]"/>
      <dgm:spPr/>
      <dgm:t>
        <a:bodyPr/>
        <a:lstStyle/>
        <a:p>
          <a:r>
            <a:rPr lang="en-US" dirty="0"/>
            <a:t>✔️ </a:t>
          </a:r>
          <a:r>
            <a:rPr lang="en-US" b="1" dirty="0"/>
            <a:t>AR/VR Try-On</a:t>
          </a:r>
          <a:r>
            <a:rPr lang="en-US" dirty="0"/>
            <a:t> feature (Future scope)</a:t>
          </a:r>
        </a:p>
      </dgm:t>
    </dgm:pt>
    <dgm:pt modelId="{21D38C59-F363-4EBA-AC78-66169C4EE546}" type="parTrans" cxnId="{FF839ED4-0D27-49AE-A088-AE8C0FCF7AF8}">
      <dgm:prSet/>
      <dgm:spPr/>
      <dgm:t>
        <a:bodyPr/>
        <a:lstStyle/>
        <a:p>
          <a:endParaRPr lang="en-US"/>
        </a:p>
      </dgm:t>
    </dgm:pt>
    <dgm:pt modelId="{129ACAD7-8D4C-43AF-B8D1-CFEDC8BA4841}" type="sibTrans" cxnId="{FF839ED4-0D27-49AE-A088-AE8C0FCF7AF8}">
      <dgm:prSet/>
      <dgm:spPr/>
      <dgm:t>
        <a:bodyPr/>
        <a:lstStyle/>
        <a:p>
          <a:endParaRPr lang="en-US"/>
        </a:p>
      </dgm:t>
    </dgm:pt>
    <dgm:pt modelId="{53FAFFB4-69F2-45EF-8408-D6F740C0E299}" type="pres">
      <dgm:prSet presAssocID="{4F798AFD-5AAC-471D-90BC-CA48DD7FE093}" presName="Name0" presStyleCnt="0">
        <dgm:presLayoutVars>
          <dgm:chMax/>
          <dgm:chPref/>
          <dgm:dir/>
        </dgm:presLayoutVars>
      </dgm:prSet>
      <dgm:spPr/>
    </dgm:pt>
    <dgm:pt modelId="{7BBC6667-0A6E-46F5-8BA1-EB6DF38B0FA8}" type="pres">
      <dgm:prSet presAssocID="{66D9D3C9-61FA-4964-8DDF-3C30E945D48C}" presName="parenttextcomposite" presStyleCnt="0"/>
      <dgm:spPr/>
    </dgm:pt>
    <dgm:pt modelId="{4EFB346B-049B-4B3F-8F6F-0D631A76897D}" type="pres">
      <dgm:prSet presAssocID="{66D9D3C9-61FA-4964-8DDF-3C30E945D48C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B4FEF242-E0DA-4C70-8569-B361BEC973F2}" type="pres">
      <dgm:prSet presAssocID="{66D9D3C9-61FA-4964-8DDF-3C30E945D48C}" presName="composite" presStyleCnt="0"/>
      <dgm:spPr/>
    </dgm:pt>
    <dgm:pt modelId="{BF6E0D64-FF69-4160-BA7F-E81E504C61FD}" type="pres">
      <dgm:prSet presAssocID="{66D9D3C9-61FA-4964-8DDF-3C30E945D48C}" presName="chevron1" presStyleLbl="alignNode1" presStyleIdx="0" presStyleCnt="21"/>
      <dgm:spPr/>
    </dgm:pt>
    <dgm:pt modelId="{F0B8DE6A-6DF4-47BD-8200-1269D8125D38}" type="pres">
      <dgm:prSet presAssocID="{66D9D3C9-61FA-4964-8DDF-3C30E945D48C}" presName="chevron2" presStyleLbl="alignNode1" presStyleIdx="1" presStyleCnt="21"/>
      <dgm:spPr/>
    </dgm:pt>
    <dgm:pt modelId="{E0D45F78-9914-4364-BDC9-99738C84D68C}" type="pres">
      <dgm:prSet presAssocID="{66D9D3C9-61FA-4964-8DDF-3C30E945D48C}" presName="chevron3" presStyleLbl="alignNode1" presStyleIdx="2" presStyleCnt="21"/>
      <dgm:spPr/>
    </dgm:pt>
    <dgm:pt modelId="{5DDE1C1C-A391-49D8-9F4F-925D1334BA34}" type="pres">
      <dgm:prSet presAssocID="{66D9D3C9-61FA-4964-8DDF-3C30E945D48C}" presName="chevron4" presStyleLbl="alignNode1" presStyleIdx="3" presStyleCnt="21"/>
      <dgm:spPr/>
    </dgm:pt>
    <dgm:pt modelId="{778406A6-3C05-42C7-8E6E-0EB0E69CEBC5}" type="pres">
      <dgm:prSet presAssocID="{66D9D3C9-61FA-4964-8DDF-3C30E945D48C}" presName="chevron5" presStyleLbl="alignNode1" presStyleIdx="4" presStyleCnt="21"/>
      <dgm:spPr/>
    </dgm:pt>
    <dgm:pt modelId="{5D350AD6-6ED6-4285-91A5-8E18A6CF891D}" type="pres">
      <dgm:prSet presAssocID="{66D9D3C9-61FA-4964-8DDF-3C30E945D48C}" presName="chevron6" presStyleLbl="alignNode1" presStyleIdx="5" presStyleCnt="21"/>
      <dgm:spPr/>
    </dgm:pt>
    <dgm:pt modelId="{6E4F3520-0D97-4182-91CA-A131F15F6BB2}" type="pres">
      <dgm:prSet presAssocID="{66D9D3C9-61FA-4964-8DDF-3C30E945D48C}" presName="chevron7" presStyleLbl="alignNode1" presStyleIdx="6" presStyleCnt="21"/>
      <dgm:spPr/>
    </dgm:pt>
    <dgm:pt modelId="{0168F1A4-23FD-4A73-B43A-EC8D24BD6D11}" type="pres">
      <dgm:prSet presAssocID="{66D9D3C9-61FA-4964-8DDF-3C30E945D48C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367F0845-B802-4D2F-9FEB-CD4609B0F794}" type="pres">
      <dgm:prSet presAssocID="{B35E8DD8-B161-4B5E-BC02-C36E8AA8890B}" presName="sibTrans" presStyleCnt="0"/>
      <dgm:spPr/>
    </dgm:pt>
    <dgm:pt modelId="{B284750D-C44D-43DC-B169-2D2AA345EB34}" type="pres">
      <dgm:prSet presAssocID="{6A426BAD-BD03-427B-9515-DC4D7ECE6C8E}" presName="parenttextcomposite" presStyleCnt="0"/>
      <dgm:spPr/>
    </dgm:pt>
    <dgm:pt modelId="{455B9755-C5B2-4BA2-A579-88D1500F98FB}" type="pres">
      <dgm:prSet presAssocID="{6A426BAD-BD03-427B-9515-DC4D7ECE6C8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942681E-5E3B-4FEB-BC23-EF08445CFBF7}" type="pres">
      <dgm:prSet presAssocID="{6A426BAD-BD03-427B-9515-DC4D7ECE6C8E}" presName="composite" presStyleCnt="0"/>
      <dgm:spPr/>
    </dgm:pt>
    <dgm:pt modelId="{F48B30C0-3B12-4AB0-A4A7-4DE2C017705A}" type="pres">
      <dgm:prSet presAssocID="{6A426BAD-BD03-427B-9515-DC4D7ECE6C8E}" presName="chevron1" presStyleLbl="alignNode1" presStyleIdx="7" presStyleCnt="21"/>
      <dgm:spPr/>
    </dgm:pt>
    <dgm:pt modelId="{82201F15-67F8-46A4-8405-F2B255D608D4}" type="pres">
      <dgm:prSet presAssocID="{6A426BAD-BD03-427B-9515-DC4D7ECE6C8E}" presName="chevron2" presStyleLbl="alignNode1" presStyleIdx="8" presStyleCnt="21"/>
      <dgm:spPr/>
    </dgm:pt>
    <dgm:pt modelId="{DC7460B4-922D-4A5B-BD52-0AABB5122F78}" type="pres">
      <dgm:prSet presAssocID="{6A426BAD-BD03-427B-9515-DC4D7ECE6C8E}" presName="chevron3" presStyleLbl="alignNode1" presStyleIdx="9" presStyleCnt="21"/>
      <dgm:spPr/>
    </dgm:pt>
    <dgm:pt modelId="{B243B51B-C52F-46E7-A220-AD952E7EE74B}" type="pres">
      <dgm:prSet presAssocID="{6A426BAD-BD03-427B-9515-DC4D7ECE6C8E}" presName="chevron4" presStyleLbl="alignNode1" presStyleIdx="10" presStyleCnt="21"/>
      <dgm:spPr/>
    </dgm:pt>
    <dgm:pt modelId="{3390E4AC-D0A6-4E94-A2D3-086795D557EB}" type="pres">
      <dgm:prSet presAssocID="{6A426BAD-BD03-427B-9515-DC4D7ECE6C8E}" presName="chevron5" presStyleLbl="alignNode1" presStyleIdx="11" presStyleCnt="21"/>
      <dgm:spPr/>
    </dgm:pt>
    <dgm:pt modelId="{2EA8088A-312E-42F2-B624-85E263D7CFB6}" type="pres">
      <dgm:prSet presAssocID="{6A426BAD-BD03-427B-9515-DC4D7ECE6C8E}" presName="chevron6" presStyleLbl="alignNode1" presStyleIdx="12" presStyleCnt="21"/>
      <dgm:spPr/>
    </dgm:pt>
    <dgm:pt modelId="{2A15C578-6CCE-4570-B60C-45FA650EE5DF}" type="pres">
      <dgm:prSet presAssocID="{6A426BAD-BD03-427B-9515-DC4D7ECE6C8E}" presName="chevron7" presStyleLbl="alignNode1" presStyleIdx="13" presStyleCnt="21"/>
      <dgm:spPr/>
    </dgm:pt>
    <dgm:pt modelId="{FEFD0211-B767-440C-B0E1-F26BDEF011A7}" type="pres">
      <dgm:prSet presAssocID="{6A426BAD-BD03-427B-9515-DC4D7ECE6C8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85E43AF-6F45-40EE-9930-FF30C6A5142B}" type="pres">
      <dgm:prSet presAssocID="{CEBDA869-7D69-4E40-A843-FA120F0D23FE}" presName="sibTrans" presStyleCnt="0"/>
      <dgm:spPr/>
    </dgm:pt>
    <dgm:pt modelId="{C6445F32-A377-4BE2-BECD-563919D4DC6C}" type="pres">
      <dgm:prSet presAssocID="{BC6C0AD4-4F03-482E-8E35-49002120D36E}" presName="parenttextcomposite" presStyleCnt="0"/>
      <dgm:spPr/>
    </dgm:pt>
    <dgm:pt modelId="{4FBDDBF9-E7F4-406A-AFB1-48A9BED5B269}" type="pres">
      <dgm:prSet presAssocID="{BC6C0AD4-4F03-482E-8E35-49002120D3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320BE88E-66A0-4334-B357-C405920FC9C5}" type="pres">
      <dgm:prSet presAssocID="{BC6C0AD4-4F03-482E-8E35-49002120D36E}" presName="composite" presStyleCnt="0"/>
      <dgm:spPr/>
    </dgm:pt>
    <dgm:pt modelId="{06FBCFD5-9DB1-4864-9C96-7EA283AEC97F}" type="pres">
      <dgm:prSet presAssocID="{BC6C0AD4-4F03-482E-8E35-49002120D36E}" presName="chevron1" presStyleLbl="alignNode1" presStyleIdx="14" presStyleCnt="21"/>
      <dgm:spPr/>
    </dgm:pt>
    <dgm:pt modelId="{5287C29C-DB31-4FAD-82CD-CAF799C544DC}" type="pres">
      <dgm:prSet presAssocID="{BC6C0AD4-4F03-482E-8E35-49002120D36E}" presName="chevron2" presStyleLbl="alignNode1" presStyleIdx="15" presStyleCnt="21"/>
      <dgm:spPr/>
    </dgm:pt>
    <dgm:pt modelId="{C1C3ED7D-EB2E-4FCE-AEE0-BAFF8D4DA3EB}" type="pres">
      <dgm:prSet presAssocID="{BC6C0AD4-4F03-482E-8E35-49002120D36E}" presName="chevron3" presStyleLbl="alignNode1" presStyleIdx="16" presStyleCnt="21"/>
      <dgm:spPr/>
    </dgm:pt>
    <dgm:pt modelId="{D6A8B067-AF60-43A4-88E2-FAC5E146465F}" type="pres">
      <dgm:prSet presAssocID="{BC6C0AD4-4F03-482E-8E35-49002120D36E}" presName="chevron4" presStyleLbl="alignNode1" presStyleIdx="17" presStyleCnt="21"/>
      <dgm:spPr/>
    </dgm:pt>
    <dgm:pt modelId="{718FFCD0-3682-4CA5-8C29-11059A31CD46}" type="pres">
      <dgm:prSet presAssocID="{BC6C0AD4-4F03-482E-8E35-49002120D36E}" presName="chevron5" presStyleLbl="alignNode1" presStyleIdx="18" presStyleCnt="21"/>
      <dgm:spPr/>
    </dgm:pt>
    <dgm:pt modelId="{63FC3A0F-6518-4809-9367-BAF27AFDDEFC}" type="pres">
      <dgm:prSet presAssocID="{BC6C0AD4-4F03-482E-8E35-49002120D36E}" presName="chevron6" presStyleLbl="alignNode1" presStyleIdx="19" presStyleCnt="21"/>
      <dgm:spPr/>
    </dgm:pt>
    <dgm:pt modelId="{E834CA1E-F354-4047-971E-5DB3A52CE0F5}" type="pres">
      <dgm:prSet presAssocID="{BC6C0AD4-4F03-482E-8E35-49002120D36E}" presName="chevron7" presStyleLbl="alignNode1" presStyleIdx="20" presStyleCnt="21"/>
      <dgm:spPr/>
    </dgm:pt>
    <dgm:pt modelId="{88E1705C-4F71-4A7A-B322-BB459023F5FB}" type="pres">
      <dgm:prSet presAssocID="{BC6C0AD4-4F03-482E-8E35-49002120D36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5C9F4705-D642-415E-B8DD-C453A53A931A}" srcId="{4F798AFD-5AAC-471D-90BC-CA48DD7FE093}" destId="{6A426BAD-BD03-427B-9515-DC4D7ECE6C8E}" srcOrd="1" destOrd="0" parTransId="{6CA07ADA-D611-41E6-BE7A-EFEBB4F34137}" sibTransId="{CEBDA869-7D69-4E40-A843-FA120F0D23FE}"/>
    <dgm:cxn modelId="{EF66411C-2EF8-4AFC-B852-A500F14BB977}" type="presOf" srcId="{55842560-6F4B-4D81-B197-8EA2AAB23567}" destId="{0168F1A4-23FD-4A73-B43A-EC8D24BD6D11}" srcOrd="0" destOrd="0" presId="urn:microsoft.com/office/officeart/2008/layout/VerticalAccentList"/>
    <dgm:cxn modelId="{DC647767-029E-4757-AF0E-DA2DE0E703A3}" type="presOf" srcId="{AC074567-03C5-4815-8CBD-D2F9E5C50E0C}" destId="{88E1705C-4F71-4A7A-B322-BB459023F5FB}" srcOrd="0" destOrd="0" presId="urn:microsoft.com/office/officeart/2008/layout/VerticalAccentList"/>
    <dgm:cxn modelId="{1594E977-F31E-4C71-8A75-61D0AF11F269}" type="presOf" srcId="{6A426BAD-BD03-427B-9515-DC4D7ECE6C8E}" destId="{455B9755-C5B2-4BA2-A579-88D1500F98FB}" srcOrd="0" destOrd="0" presId="urn:microsoft.com/office/officeart/2008/layout/VerticalAccentList"/>
    <dgm:cxn modelId="{5A1CA382-3339-4D3C-B7F4-62ACBCE891DF}" srcId="{6A426BAD-BD03-427B-9515-DC4D7ECE6C8E}" destId="{0B731745-EE18-4468-BDE0-3F34076CBAEA}" srcOrd="0" destOrd="0" parTransId="{2768F689-31B8-4C84-94F8-870F6413149D}" sibTransId="{E8F3E84F-4CDB-41D2-9CC1-83BC4F08EE75}"/>
    <dgm:cxn modelId="{45189986-CF18-4E8C-9CF8-452293CD4AED}" type="presOf" srcId="{4F798AFD-5AAC-471D-90BC-CA48DD7FE093}" destId="{53FAFFB4-69F2-45EF-8408-D6F740C0E299}" srcOrd="0" destOrd="0" presId="urn:microsoft.com/office/officeart/2008/layout/VerticalAccentList"/>
    <dgm:cxn modelId="{89B2BF91-FFD1-4855-8D40-6A2CAE3ECCE2}" srcId="{66D9D3C9-61FA-4964-8DDF-3C30E945D48C}" destId="{55842560-6F4B-4D81-B197-8EA2AAB23567}" srcOrd="0" destOrd="0" parTransId="{86FB0C31-1724-4AC5-A164-A365C3680058}" sibTransId="{D1C20000-CAFC-405A-AF46-ACB59FFFDB01}"/>
    <dgm:cxn modelId="{DBEA08C0-3C3D-4C1A-B763-BA4F66457F5B}" type="presOf" srcId="{66D9D3C9-61FA-4964-8DDF-3C30E945D48C}" destId="{4EFB346B-049B-4B3F-8F6F-0D631A76897D}" srcOrd="0" destOrd="0" presId="urn:microsoft.com/office/officeart/2008/layout/VerticalAccentList"/>
    <dgm:cxn modelId="{FF839ED4-0D27-49AE-A088-AE8C0FCF7AF8}" srcId="{BC6C0AD4-4F03-482E-8E35-49002120D36E}" destId="{AC074567-03C5-4815-8CBD-D2F9E5C50E0C}" srcOrd="0" destOrd="0" parTransId="{21D38C59-F363-4EBA-AC78-66169C4EE546}" sibTransId="{129ACAD7-8D4C-43AF-B8D1-CFEDC8BA4841}"/>
    <dgm:cxn modelId="{FC6B6AD6-CC95-4EFC-A952-24BDFA67945D}" srcId="{4F798AFD-5AAC-471D-90BC-CA48DD7FE093}" destId="{BC6C0AD4-4F03-482E-8E35-49002120D36E}" srcOrd="2" destOrd="0" parTransId="{F600F165-0F7D-486D-BC09-91A4C8204AC0}" sibTransId="{7F729893-1C18-4351-B63D-EE0EE34FE0E3}"/>
    <dgm:cxn modelId="{DCF8A0E4-A13A-4947-9541-15FBBC1D38B7}" type="presOf" srcId="{0B731745-EE18-4468-BDE0-3F34076CBAEA}" destId="{FEFD0211-B767-440C-B0E1-F26BDEF011A7}" srcOrd="0" destOrd="0" presId="urn:microsoft.com/office/officeart/2008/layout/VerticalAccentList"/>
    <dgm:cxn modelId="{8AF3D6E9-B911-44BE-A882-926765BA85CC}" srcId="{4F798AFD-5AAC-471D-90BC-CA48DD7FE093}" destId="{66D9D3C9-61FA-4964-8DDF-3C30E945D48C}" srcOrd="0" destOrd="0" parTransId="{A09E58C1-CEC8-490B-8E18-AB172483EAC8}" sibTransId="{B35E8DD8-B161-4B5E-BC02-C36E8AA8890B}"/>
    <dgm:cxn modelId="{F56C5EFF-AC40-463F-AAFC-7C65B056A13B}" type="presOf" srcId="{BC6C0AD4-4F03-482E-8E35-49002120D36E}" destId="{4FBDDBF9-E7F4-406A-AFB1-48A9BED5B269}" srcOrd="0" destOrd="0" presId="urn:microsoft.com/office/officeart/2008/layout/VerticalAccentList"/>
    <dgm:cxn modelId="{3CAB01EA-2772-45D2-BFC7-A57FD884F128}" type="presParOf" srcId="{53FAFFB4-69F2-45EF-8408-D6F740C0E299}" destId="{7BBC6667-0A6E-46F5-8BA1-EB6DF38B0FA8}" srcOrd="0" destOrd="0" presId="urn:microsoft.com/office/officeart/2008/layout/VerticalAccentList"/>
    <dgm:cxn modelId="{B067FFE0-C21F-4328-BBE8-7D4624D8D6A0}" type="presParOf" srcId="{7BBC6667-0A6E-46F5-8BA1-EB6DF38B0FA8}" destId="{4EFB346B-049B-4B3F-8F6F-0D631A76897D}" srcOrd="0" destOrd="0" presId="urn:microsoft.com/office/officeart/2008/layout/VerticalAccentList"/>
    <dgm:cxn modelId="{36813C2D-3987-4AD2-B439-8BE9BEC6D638}" type="presParOf" srcId="{53FAFFB4-69F2-45EF-8408-D6F740C0E299}" destId="{B4FEF242-E0DA-4C70-8569-B361BEC973F2}" srcOrd="1" destOrd="0" presId="urn:microsoft.com/office/officeart/2008/layout/VerticalAccentList"/>
    <dgm:cxn modelId="{ED8EA069-4B09-4BD3-9C57-466E1DCEF67E}" type="presParOf" srcId="{B4FEF242-E0DA-4C70-8569-B361BEC973F2}" destId="{BF6E0D64-FF69-4160-BA7F-E81E504C61FD}" srcOrd="0" destOrd="0" presId="urn:microsoft.com/office/officeart/2008/layout/VerticalAccentList"/>
    <dgm:cxn modelId="{5A3F422B-36AC-4739-925E-4920F484E3CC}" type="presParOf" srcId="{B4FEF242-E0DA-4C70-8569-B361BEC973F2}" destId="{F0B8DE6A-6DF4-47BD-8200-1269D8125D38}" srcOrd="1" destOrd="0" presId="urn:microsoft.com/office/officeart/2008/layout/VerticalAccentList"/>
    <dgm:cxn modelId="{DAD7D454-96C9-4291-A8BE-913E4F7737AD}" type="presParOf" srcId="{B4FEF242-E0DA-4C70-8569-B361BEC973F2}" destId="{E0D45F78-9914-4364-BDC9-99738C84D68C}" srcOrd="2" destOrd="0" presId="urn:microsoft.com/office/officeart/2008/layout/VerticalAccentList"/>
    <dgm:cxn modelId="{16AAD9AE-98BC-42B0-A62F-8A76A4DA4A81}" type="presParOf" srcId="{B4FEF242-E0DA-4C70-8569-B361BEC973F2}" destId="{5DDE1C1C-A391-49D8-9F4F-925D1334BA34}" srcOrd="3" destOrd="0" presId="urn:microsoft.com/office/officeart/2008/layout/VerticalAccentList"/>
    <dgm:cxn modelId="{0B876B09-6ADE-4818-ABCA-81358944E83C}" type="presParOf" srcId="{B4FEF242-E0DA-4C70-8569-B361BEC973F2}" destId="{778406A6-3C05-42C7-8E6E-0EB0E69CEBC5}" srcOrd="4" destOrd="0" presId="urn:microsoft.com/office/officeart/2008/layout/VerticalAccentList"/>
    <dgm:cxn modelId="{D05C42B7-C020-499D-BBAF-0EC40F5FAAFA}" type="presParOf" srcId="{B4FEF242-E0DA-4C70-8569-B361BEC973F2}" destId="{5D350AD6-6ED6-4285-91A5-8E18A6CF891D}" srcOrd="5" destOrd="0" presId="urn:microsoft.com/office/officeart/2008/layout/VerticalAccentList"/>
    <dgm:cxn modelId="{2B87EB86-02AD-4DA7-BEE3-6F9664F9985C}" type="presParOf" srcId="{B4FEF242-E0DA-4C70-8569-B361BEC973F2}" destId="{6E4F3520-0D97-4182-91CA-A131F15F6BB2}" srcOrd="6" destOrd="0" presId="urn:microsoft.com/office/officeart/2008/layout/VerticalAccentList"/>
    <dgm:cxn modelId="{CDC0C353-D43E-4377-A197-EC68642B08EE}" type="presParOf" srcId="{B4FEF242-E0DA-4C70-8569-B361BEC973F2}" destId="{0168F1A4-23FD-4A73-B43A-EC8D24BD6D11}" srcOrd="7" destOrd="0" presId="urn:microsoft.com/office/officeart/2008/layout/VerticalAccentList"/>
    <dgm:cxn modelId="{1A685A44-E72A-4F8B-917F-35D887E9A769}" type="presParOf" srcId="{53FAFFB4-69F2-45EF-8408-D6F740C0E299}" destId="{367F0845-B802-4D2F-9FEB-CD4609B0F794}" srcOrd="2" destOrd="0" presId="urn:microsoft.com/office/officeart/2008/layout/VerticalAccentList"/>
    <dgm:cxn modelId="{1B20B09B-9761-406D-B9D2-BE9EA292A563}" type="presParOf" srcId="{53FAFFB4-69F2-45EF-8408-D6F740C0E299}" destId="{B284750D-C44D-43DC-B169-2D2AA345EB34}" srcOrd="3" destOrd="0" presId="urn:microsoft.com/office/officeart/2008/layout/VerticalAccentList"/>
    <dgm:cxn modelId="{EE3FC9A0-326D-4DC1-A0D6-6D596E1CF8D1}" type="presParOf" srcId="{B284750D-C44D-43DC-B169-2D2AA345EB34}" destId="{455B9755-C5B2-4BA2-A579-88D1500F98FB}" srcOrd="0" destOrd="0" presId="urn:microsoft.com/office/officeart/2008/layout/VerticalAccentList"/>
    <dgm:cxn modelId="{2CDA755A-242E-4370-BE41-1B8610FFAFF8}" type="presParOf" srcId="{53FAFFB4-69F2-45EF-8408-D6F740C0E299}" destId="{E942681E-5E3B-4FEB-BC23-EF08445CFBF7}" srcOrd="4" destOrd="0" presId="urn:microsoft.com/office/officeart/2008/layout/VerticalAccentList"/>
    <dgm:cxn modelId="{6FCF1F9B-8309-495E-9C41-FDEF2CE5BA6C}" type="presParOf" srcId="{E942681E-5E3B-4FEB-BC23-EF08445CFBF7}" destId="{F48B30C0-3B12-4AB0-A4A7-4DE2C017705A}" srcOrd="0" destOrd="0" presId="urn:microsoft.com/office/officeart/2008/layout/VerticalAccentList"/>
    <dgm:cxn modelId="{4F71CDCF-E6A5-48E9-9AEF-8921DD734542}" type="presParOf" srcId="{E942681E-5E3B-4FEB-BC23-EF08445CFBF7}" destId="{82201F15-67F8-46A4-8405-F2B255D608D4}" srcOrd="1" destOrd="0" presId="urn:microsoft.com/office/officeart/2008/layout/VerticalAccentList"/>
    <dgm:cxn modelId="{B7CD3DB3-EC61-4CA0-B740-D533E44EA896}" type="presParOf" srcId="{E942681E-5E3B-4FEB-BC23-EF08445CFBF7}" destId="{DC7460B4-922D-4A5B-BD52-0AABB5122F78}" srcOrd="2" destOrd="0" presId="urn:microsoft.com/office/officeart/2008/layout/VerticalAccentList"/>
    <dgm:cxn modelId="{2AB0885A-4F86-4F12-B1F9-D472CB23D93E}" type="presParOf" srcId="{E942681E-5E3B-4FEB-BC23-EF08445CFBF7}" destId="{B243B51B-C52F-46E7-A220-AD952E7EE74B}" srcOrd="3" destOrd="0" presId="urn:microsoft.com/office/officeart/2008/layout/VerticalAccentList"/>
    <dgm:cxn modelId="{E6D5DA0E-3CE2-45DC-B857-131DDFCF9E93}" type="presParOf" srcId="{E942681E-5E3B-4FEB-BC23-EF08445CFBF7}" destId="{3390E4AC-D0A6-4E94-A2D3-086795D557EB}" srcOrd="4" destOrd="0" presId="urn:microsoft.com/office/officeart/2008/layout/VerticalAccentList"/>
    <dgm:cxn modelId="{4A8A6299-35C8-44B8-9E80-9A2A8CE8B7DD}" type="presParOf" srcId="{E942681E-5E3B-4FEB-BC23-EF08445CFBF7}" destId="{2EA8088A-312E-42F2-B624-85E263D7CFB6}" srcOrd="5" destOrd="0" presId="urn:microsoft.com/office/officeart/2008/layout/VerticalAccentList"/>
    <dgm:cxn modelId="{59B8775F-DA1C-43C7-B959-032D02E3539B}" type="presParOf" srcId="{E942681E-5E3B-4FEB-BC23-EF08445CFBF7}" destId="{2A15C578-6CCE-4570-B60C-45FA650EE5DF}" srcOrd="6" destOrd="0" presId="urn:microsoft.com/office/officeart/2008/layout/VerticalAccentList"/>
    <dgm:cxn modelId="{A9426A79-0C14-404C-B7F6-153A954E46D6}" type="presParOf" srcId="{E942681E-5E3B-4FEB-BC23-EF08445CFBF7}" destId="{FEFD0211-B767-440C-B0E1-F26BDEF011A7}" srcOrd="7" destOrd="0" presId="urn:microsoft.com/office/officeart/2008/layout/VerticalAccentList"/>
    <dgm:cxn modelId="{4E280CBE-60A8-45E5-B6D6-437BA27F28C5}" type="presParOf" srcId="{53FAFFB4-69F2-45EF-8408-D6F740C0E299}" destId="{685E43AF-6F45-40EE-9930-FF30C6A5142B}" srcOrd="5" destOrd="0" presId="urn:microsoft.com/office/officeart/2008/layout/VerticalAccentList"/>
    <dgm:cxn modelId="{0E96BF2C-1C46-4031-AF0B-8625C1C6D87F}" type="presParOf" srcId="{53FAFFB4-69F2-45EF-8408-D6F740C0E299}" destId="{C6445F32-A377-4BE2-BECD-563919D4DC6C}" srcOrd="6" destOrd="0" presId="urn:microsoft.com/office/officeart/2008/layout/VerticalAccentList"/>
    <dgm:cxn modelId="{BDD6EEC9-4383-4B88-BD9C-D007711CDF6F}" type="presParOf" srcId="{C6445F32-A377-4BE2-BECD-563919D4DC6C}" destId="{4FBDDBF9-E7F4-406A-AFB1-48A9BED5B269}" srcOrd="0" destOrd="0" presId="urn:microsoft.com/office/officeart/2008/layout/VerticalAccentList"/>
    <dgm:cxn modelId="{976DF707-23EA-4A27-B98C-F847AE51ADEF}" type="presParOf" srcId="{53FAFFB4-69F2-45EF-8408-D6F740C0E299}" destId="{320BE88E-66A0-4334-B357-C405920FC9C5}" srcOrd="7" destOrd="0" presId="urn:microsoft.com/office/officeart/2008/layout/VerticalAccentList"/>
    <dgm:cxn modelId="{4CC63528-9B0B-4F5B-9ACE-A7D6C6BCE133}" type="presParOf" srcId="{320BE88E-66A0-4334-B357-C405920FC9C5}" destId="{06FBCFD5-9DB1-4864-9C96-7EA283AEC97F}" srcOrd="0" destOrd="0" presId="urn:microsoft.com/office/officeart/2008/layout/VerticalAccentList"/>
    <dgm:cxn modelId="{1B607733-3D1D-46E3-8253-3190367D0313}" type="presParOf" srcId="{320BE88E-66A0-4334-B357-C405920FC9C5}" destId="{5287C29C-DB31-4FAD-82CD-CAF799C544DC}" srcOrd="1" destOrd="0" presId="urn:microsoft.com/office/officeart/2008/layout/VerticalAccentList"/>
    <dgm:cxn modelId="{FF0239DB-F506-44F0-8DB5-8F9D0BD062A6}" type="presParOf" srcId="{320BE88E-66A0-4334-B357-C405920FC9C5}" destId="{C1C3ED7D-EB2E-4FCE-AEE0-BAFF8D4DA3EB}" srcOrd="2" destOrd="0" presId="urn:microsoft.com/office/officeart/2008/layout/VerticalAccentList"/>
    <dgm:cxn modelId="{97888C51-53DF-410D-BD36-8F574899D901}" type="presParOf" srcId="{320BE88E-66A0-4334-B357-C405920FC9C5}" destId="{D6A8B067-AF60-43A4-88E2-FAC5E146465F}" srcOrd="3" destOrd="0" presId="urn:microsoft.com/office/officeart/2008/layout/VerticalAccentList"/>
    <dgm:cxn modelId="{16C593B5-1A75-4DF5-B22A-0DE598795209}" type="presParOf" srcId="{320BE88E-66A0-4334-B357-C405920FC9C5}" destId="{718FFCD0-3682-4CA5-8C29-11059A31CD46}" srcOrd="4" destOrd="0" presId="urn:microsoft.com/office/officeart/2008/layout/VerticalAccentList"/>
    <dgm:cxn modelId="{AADDCC28-42F9-4D32-A2B3-3818C5DAEC9A}" type="presParOf" srcId="{320BE88E-66A0-4334-B357-C405920FC9C5}" destId="{63FC3A0F-6518-4809-9367-BAF27AFDDEFC}" srcOrd="5" destOrd="0" presId="urn:microsoft.com/office/officeart/2008/layout/VerticalAccentList"/>
    <dgm:cxn modelId="{B954129D-74EB-4059-BAF9-4B156DE9AFEB}" type="presParOf" srcId="{320BE88E-66A0-4334-B357-C405920FC9C5}" destId="{E834CA1E-F354-4047-971E-5DB3A52CE0F5}" srcOrd="6" destOrd="0" presId="urn:microsoft.com/office/officeart/2008/layout/VerticalAccentList"/>
    <dgm:cxn modelId="{8388DD1C-3C0C-40E9-8CF2-7B3BDAF2D29F}" type="presParOf" srcId="{320BE88E-66A0-4334-B357-C405920FC9C5}" destId="{88E1705C-4F71-4A7A-B322-BB459023F5F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346B-049B-4B3F-8F6F-0D631A76897D}">
      <dsp:nvSpPr>
        <dsp:cNvPr id="0" name=""/>
        <dsp:cNvSpPr/>
      </dsp:nvSpPr>
      <dsp:spPr>
        <a:xfrm>
          <a:off x="441266" y="2224"/>
          <a:ext cx="5792297" cy="52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Secure</a:t>
          </a:r>
        </a:p>
      </dsp:txBody>
      <dsp:txXfrm>
        <a:off x="441266" y="2224"/>
        <a:ext cx="5792297" cy="526572"/>
      </dsp:txXfrm>
    </dsp:sp>
    <dsp:sp modelId="{BF6E0D64-FF69-4160-BA7F-E81E504C61FD}">
      <dsp:nvSpPr>
        <dsp:cNvPr id="0" name=""/>
        <dsp:cNvSpPr/>
      </dsp:nvSpPr>
      <dsp:spPr>
        <a:xfrm>
          <a:off x="441266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B8DE6A-6DF4-47BD-8200-1269D8125D38}">
      <dsp:nvSpPr>
        <dsp:cNvPr id="0" name=""/>
        <dsp:cNvSpPr/>
      </dsp:nvSpPr>
      <dsp:spPr>
        <a:xfrm>
          <a:off x="1255406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D45F78-9914-4364-BDC9-99738C84D68C}">
      <dsp:nvSpPr>
        <dsp:cNvPr id="0" name=""/>
        <dsp:cNvSpPr/>
      </dsp:nvSpPr>
      <dsp:spPr>
        <a:xfrm>
          <a:off x="2070189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DE1C1C-A391-49D8-9F4F-925D1334BA34}">
      <dsp:nvSpPr>
        <dsp:cNvPr id="0" name=""/>
        <dsp:cNvSpPr/>
      </dsp:nvSpPr>
      <dsp:spPr>
        <a:xfrm>
          <a:off x="2884329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8406A6-3C05-42C7-8E6E-0EB0E69CEBC5}">
      <dsp:nvSpPr>
        <dsp:cNvPr id="0" name=""/>
        <dsp:cNvSpPr/>
      </dsp:nvSpPr>
      <dsp:spPr>
        <a:xfrm>
          <a:off x="3699112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350AD6-6ED6-4285-91A5-8E18A6CF891D}">
      <dsp:nvSpPr>
        <dsp:cNvPr id="0" name=""/>
        <dsp:cNvSpPr/>
      </dsp:nvSpPr>
      <dsp:spPr>
        <a:xfrm>
          <a:off x="4513252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4F3520-0D97-4182-91CA-A131F15F6BB2}">
      <dsp:nvSpPr>
        <dsp:cNvPr id="0" name=""/>
        <dsp:cNvSpPr/>
      </dsp:nvSpPr>
      <dsp:spPr>
        <a:xfrm>
          <a:off x="5328035" y="528797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68F1A4-23FD-4A73-B43A-EC8D24BD6D11}">
      <dsp:nvSpPr>
        <dsp:cNvPr id="0" name=""/>
        <dsp:cNvSpPr/>
      </dsp:nvSpPr>
      <dsp:spPr>
        <a:xfrm>
          <a:off x="441266" y="636061"/>
          <a:ext cx="5867597" cy="8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✔️ </a:t>
          </a:r>
          <a:r>
            <a:rPr lang="en-US" sz="2500" b="1" kern="1200" dirty="0"/>
            <a:t>Secure payments &amp; easy returns</a:t>
          </a:r>
          <a:r>
            <a:rPr lang="en-US" sz="2500" kern="1200" dirty="0"/>
            <a:t> for trust-building</a:t>
          </a:r>
        </a:p>
      </dsp:txBody>
      <dsp:txXfrm>
        <a:off x="441266" y="636061"/>
        <a:ext cx="5867597" cy="858118"/>
      </dsp:txXfrm>
    </dsp:sp>
    <dsp:sp modelId="{455B9755-C5B2-4BA2-A579-88D1500F98FB}">
      <dsp:nvSpPr>
        <dsp:cNvPr id="0" name=""/>
        <dsp:cNvSpPr/>
      </dsp:nvSpPr>
      <dsp:spPr>
        <a:xfrm>
          <a:off x="441266" y="1691453"/>
          <a:ext cx="5792297" cy="52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Sellers</a:t>
          </a:r>
        </a:p>
      </dsp:txBody>
      <dsp:txXfrm>
        <a:off x="441266" y="1691453"/>
        <a:ext cx="5792297" cy="526572"/>
      </dsp:txXfrm>
    </dsp:sp>
    <dsp:sp modelId="{F48B30C0-3B12-4AB0-A4A7-4DE2C017705A}">
      <dsp:nvSpPr>
        <dsp:cNvPr id="0" name=""/>
        <dsp:cNvSpPr/>
      </dsp:nvSpPr>
      <dsp:spPr>
        <a:xfrm>
          <a:off x="441266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201F15-67F8-46A4-8405-F2B255D608D4}">
      <dsp:nvSpPr>
        <dsp:cNvPr id="0" name=""/>
        <dsp:cNvSpPr/>
      </dsp:nvSpPr>
      <dsp:spPr>
        <a:xfrm>
          <a:off x="1255406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7460B4-922D-4A5B-BD52-0AABB5122F78}">
      <dsp:nvSpPr>
        <dsp:cNvPr id="0" name=""/>
        <dsp:cNvSpPr/>
      </dsp:nvSpPr>
      <dsp:spPr>
        <a:xfrm>
          <a:off x="2070189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43B51B-C52F-46E7-A220-AD952E7EE74B}">
      <dsp:nvSpPr>
        <dsp:cNvPr id="0" name=""/>
        <dsp:cNvSpPr/>
      </dsp:nvSpPr>
      <dsp:spPr>
        <a:xfrm>
          <a:off x="2884329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0E4AC-D0A6-4E94-A2D3-086795D557EB}">
      <dsp:nvSpPr>
        <dsp:cNvPr id="0" name=""/>
        <dsp:cNvSpPr/>
      </dsp:nvSpPr>
      <dsp:spPr>
        <a:xfrm>
          <a:off x="3699112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A8088A-312E-42F2-B624-85E263D7CFB6}">
      <dsp:nvSpPr>
        <dsp:cNvPr id="0" name=""/>
        <dsp:cNvSpPr/>
      </dsp:nvSpPr>
      <dsp:spPr>
        <a:xfrm>
          <a:off x="4513252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15C578-6CCE-4570-B60C-45FA650EE5DF}">
      <dsp:nvSpPr>
        <dsp:cNvPr id="0" name=""/>
        <dsp:cNvSpPr/>
      </dsp:nvSpPr>
      <dsp:spPr>
        <a:xfrm>
          <a:off x="5328035" y="2218026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FD0211-B767-440C-B0E1-F26BDEF011A7}">
      <dsp:nvSpPr>
        <dsp:cNvPr id="0" name=""/>
        <dsp:cNvSpPr/>
      </dsp:nvSpPr>
      <dsp:spPr>
        <a:xfrm>
          <a:off x="441266" y="2325291"/>
          <a:ext cx="5867597" cy="8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✔️ </a:t>
          </a:r>
          <a:r>
            <a:rPr lang="en-US" sz="2500" b="1" kern="1200" dirty="0"/>
            <a:t>Verified sellers</a:t>
          </a:r>
          <a:r>
            <a:rPr lang="en-US" sz="2500" kern="1200" dirty="0"/>
            <a:t> to ensure quality products</a:t>
          </a:r>
        </a:p>
      </dsp:txBody>
      <dsp:txXfrm>
        <a:off x="441266" y="2325291"/>
        <a:ext cx="5867597" cy="858118"/>
      </dsp:txXfrm>
    </dsp:sp>
    <dsp:sp modelId="{4FBDDBF9-E7F4-406A-AFB1-48A9BED5B269}">
      <dsp:nvSpPr>
        <dsp:cNvPr id="0" name=""/>
        <dsp:cNvSpPr/>
      </dsp:nvSpPr>
      <dsp:spPr>
        <a:xfrm>
          <a:off x="441266" y="3380683"/>
          <a:ext cx="5792297" cy="52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</a:t>
          </a:r>
        </a:p>
      </dsp:txBody>
      <dsp:txXfrm>
        <a:off x="441266" y="3380683"/>
        <a:ext cx="5792297" cy="526572"/>
      </dsp:txXfrm>
    </dsp:sp>
    <dsp:sp modelId="{06FBCFD5-9DB1-4864-9C96-7EA283AEC97F}">
      <dsp:nvSpPr>
        <dsp:cNvPr id="0" name=""/>
        <dsp:cNvSpPr/>
      </dsp:nvSpPr>
      <dsp:spPr>
        <a:xfrm>
          <a:off x="441266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87C29C-DB31-4FAD-82CD-CAF799C544DC}">
      <dsp:nvSpPr>
        <dsp:cNvPr id="0" name=""/>
        <dsp:cNvSpPr/>
      </dsp:nvSpPr>
      <dsp:spPr>
        <a:xfrm>
          <a:off x="1255406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C3ED7D-EB2E-4FCE-AEE0-BAFF8D4DA3EB}">
      <dsp:nvSpPr>
        <dsp:cNvPr id="0" name=""/>
        <dsp:cNvSpPr/>
      </dsp:nvSpPr>
      <dsp:spPr>
        <a:xfrm>
          <a:off x="2070189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A8B067-AF60-43A4-88E2-FAC5E146465F}">
      <dsp:nvSpPr>
        <dsp:cNvPr id="0" name=""/>
        <dsp:cNvSpPr/>
      </dsp:nvSpPr>
      <dsp:spPr>
        <a:xfrm>
          <a:off x="2884329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8FFCD0-3682-4CA5-8C29-11059A31CD46}">
      <dsp:nvSpPr>
        <dsp:cNvPr id="0" name=""/>
        <dsp:cNvSpPr/>
      </dsp:nvSpPr>
      <dsp:spPr>
        <a:xfrm>
          <a:off x="3699112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FC3A0F-6518-4809-9367-BAF27AFDDEFC}">
      <dsp:nvSpPr>
        <dsp:cNvPr id="0" name=""/>
        <dsp:cNvSpPr/>
      </dsp:nvSpPr>
      <dsp:spPr>
        <a:xfrm>
          <a:off x="4513252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34CA1E-F354-4047-971E-5DB3A52CE0F5}">
      <dsp:nvSpPr>
        <dsp:cNvPr id="0" name=""/>
        <dsp:cNvSpPr/>
      </dsp:nvSpPr>
      <dsp:spPr>
        <a:xfrm>
          <a:off x="5328035" y="3907255"/>
          <a:ext cx="1355397" cy="107264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E1705C-4F71-4A7A-B322-BB459023F5FB}">
      <dsp:nvSpPr>
        <dsp:cNvPr id="0" name=""/>
        <dsp:cNvSpPr/>
      </dsp:nvSpPr>
      <dsp:spPr>
        <a:xfrm>
          <a:off x="441266" y="4014520"/>
          <a:ext cx="5867597" cy="8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✔️ </a:t>
          </a:r>
          <a:r>
            <a:rPr lang="en-US" sz="2500" b="1" kern="1200" dirty="0"/>
            <a:t>AR/VR Try-On</a:t>
          </a:r>
          <a:r>
            <a:rPr lang="en-US" sz="2500" kern="1200" dirty="0"/>
            <a:t> feature (Future scope)</a:t>
          </a:r>
        </a:p>
      </dsp:txBody>
      <dsp:txXfrm>
        <a:off x="441266" y="4014520"/>
        <a:ext cx="5867597" cy="85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55C356-87C3-46C0-9BE5-0C438CD86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84F9A-0678-4D9D-A6DE-5580339F30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66B4-265E-45CE-96BF-654B8C3EDD3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5588-4D70-4A31-96A1-E7657C5224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3C42-755E-447B-990E-F4CE9365EF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36DF-17F6-4050-BFA7-2C163529D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4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C8C0-3D92-43D9-9A29-981FA6744B0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B92B7-C405-42F2-A911-E7C15F1E4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1E5D-B2CA-4340-A705-A178FDF0C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60125"/>
            <a:ext cx="7886700" cy="1325563"/>
          </a:xfrm>
        </p:spPr>
        <p:txBody>
          <a:bodyPr>
            <a:noAutofit/>
          </a:bodyPr>
          <a:lstStyle>
            <a:lvl1pPr>
              <a:defRPr sz="9600" cap="all" spc="60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73CE0CF-8E13-4F8A-93AD-BFB4E9340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28453"/>
            <a:ext cx="7886700" cy="831672"/>
          </a:xfrm>
        </p:spPr>
        <p:txBody>
          <a:bodyPr anchor="ctr">
            <a:noAutofit/>
          </a:bodyPr>
          <a:lstStyle>
            <a:lvl1pPr>
              <a:defRPr sz="7600" cap="all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C30CCB5B-985D-4B0C-A0DE-92677D62C2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912" y="5344232"/>
            <a:ext cx="2416176" cy="6477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10.25.20</a:t>
            </a:r>
          </a:p>
        </p:txBody>
      </p:sp>
    </p:spTree>
    <p:extLst>
      <p:ext uri="{BB962C8B-B14F-4D97-AF65-F5344CB8AC3E}">
        <p14:creationId xmlns:p14="http://schemas.microsoft.com/office/powerpoint/2010/main" val="36561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hearsal Dinner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381769-0636-4172-A65E-09315A1C3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60125"/>
            <a:ext cx="7886700" cy="1325563"/>
          </a:xfrm>
        </p:spPr>
        <p:txBody>
          <a:bodyPr>
            <a:noAutofit/>
          </a:bodyPr>
          <a:lstStyle>
            <a:lvl1pPr>
              <a:defRPr sz="9600" cap="all" spc="60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042F-2C9E-4BD8-BBCF-A6E8008D3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2813" y="3947588"/>
            <a:ext cx="7318375" cy="647700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 Our Rehearsal Dinner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8596483-105B-4735-A7BA-F5D0853F0D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28453"/>
            <a:ext cx="7886700" cy="831672"/>
          </a:xfrm>
        </p:spPr>
        <p:txBody>
          <a:bodyPr anchor="ctr">
            <a:noAutofit/>
          </a:bodyPr>
          <a:lstStyle>
            <a:lvl1pPr>
              <a:defRPr sz="7600" cap="all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7213878-DC22-442E-B6C8-DAF47CB241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912" y="5344232"/>
            <a:ext cx="2416176" cy="6477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10.25.XX</a:t>
            </a:r>
          </a:p>
        </p:txBody>
      </p:sp>
    </p:spTree>
    <p:extLst>
      <p:ext uri="{BB962C8B-B14F-4D97-AF65-F5344CB8AC3E}">
        <p14:creationId xmlns:p14="http://schemas.microsoft.com/office/powerpoint/2010/main" val="7610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in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2223-1A83-4FF8-848D-F9FD64B51C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260861"/>
            <a:ext cx="7315200" cy="832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0" cap="all" spc="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FIND YOUR SEAT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E749E3-50F7-43AA-8078-217DA822E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28997"/>
            <a:ext cx="7314676" cy="832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0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92CAD29-00A6-4176-92C3-ECBA996ED7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406AE24-E5AD-4AD9-86D9-3A46A0EBA3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3543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2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473BF3A-5E89-42F3-A9B9-16318E970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763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3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1050BD6-5687-45FB-9A43-127691F836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4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12E2008-796B-49AC-843C-456B3AFA4E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66197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5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5D93309-F741-40BE-903F-0D6999BF1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4763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6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F045C1D-806B-4CD2-B443-C1E467A73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52310" y="2762877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3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153BF21F-29A6-447A-BE43-61D1DD3D69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52310" y="4792615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6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C32B373-7F2D-474D-9A64-1AB31886AF9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296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B559BF0E-B8DB-4078-8BFB-82CE6A433F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87264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14BD57D5-B1E7-4214-B971-C505925BBE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14763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8C19FB0-2ADB-475F-A14E-5202DBE2CF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51675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9C768F4-8FEF-4E25-B6D4-CE5A763811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0169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42D56F6-3FEF-4ECC-BFAD-562ED06BB8E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3543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674A7BE6-D119-4025-96A5-FD074183A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10455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0BDC173-256B-4D7F-AD68-325440FBEE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47367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</p:spTree>
    <p:extLst>
      <p:ext uri="{BB962C8B-B14F-4D97-AF65-F5344CB8AC3E}">
        <p14:creationId xmlns:p14="http://schemas.microsoft.com/office/powerpoint/2010/main" val="353394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7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shtag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D1298B0-DF74-4921-ACDD-25CA73EA0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2813" y="3767931"/>
            <a:ext cx="7318375" cy="647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Post your pictures using our hashtag! 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38433A-D9FF-4C22-931F-DD22EE38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260861"/>
            <a:ext cx="7315200" cy="832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0" cap="all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SHARE THE LOVE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F2A74B68-1636-4772-8535-B636BAC6C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28997"/>
            <a:ext cx="7315200" cy="832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0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23FB0D-6B56-47D6-8C8D-4094F503A3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1" y="3090069"/>
            <a:ext cx="7886700" cy="67786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0" cap="all" spc="600" baseline="0" dirty="0">
                <a:solidFill>
                  <a:schemeClr val="tx2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</a:rPr>
              <a:t>#YOURHASHTAG</a:t>
            </a:r>
          </a:p>
        </p:txBody>
      </p:sp>
    </p:spTree>
    <p:extLst>
      <p:ext uri="{BB962C8B-B14F-4D97-AF65-F5344CB8AC3E}">
        <p14:creationId xmlns:p14="http://schemas.microsoft.com/office/powerpoint/2010/main" val="400725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an, snow, standing&#10;&#10;Description automatically generated">
            <a:extLst>
              <a:ext uri="{FF2B5EF4-FFF2-40B4-BE49-F238E27FC236}">
                <a16:creationId xmlns:a16="http://schemas.microsoft.com/office/drawing/2014/main" id="{1682BFD2-2DE1-46D1-BCC4-C3479DB007A9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10800000">
            <a:off x="628650" y="5547302"/>
            <a:ext cx="8515350" cy="1310697"/>
          </a:xfrm>
          <a:prstGeom prst="rect">
            <a:avLst/>
          </a:prstGeom>
        </p:spPr>
      </p:pic>
      <p:pic>
        <p:nvPicPr>
          <p:cNvPr id="8" name="Picture 7" descr="A picture containing man, snow, standing&#10;&#10;Description automatically generated">
            <a:extLst>
              <a:ext uri="{FF2B5EF4-FFF2-40B4-BE49-F238E27FC236}">
                <a16:creationId xmlns:a16="http://schemas.microsoft.com/office/drawing/2014/main" id="{E040576E-BF26-4C17-B882-3096DEF8CE1C}"/>
              </a:ext>
            </a:extLst>
          </p:cNvPr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/>
          <a:stretch/>
        </p:blipFill>
        <p:spPr>
          <a:xfrm>
            <a:off x="-25400" y="0"/>
            <a:ext cx="9169400" cy="275474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77CE2-F214-3941-9A5D-300C855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8F81-30CB-394A-A37D-31315552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2629-9BBE-8846-A0BC-DE7BCDC7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3DF77599-03F9-E543-8172-8365D59F4986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C7B9-80B3-F54C-ABD0-B84CE895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FB6E-9C6C-D444-B3F4-4D447291E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9607A8EA-B714-0743-99B8-C9D6EFC8C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86" r:id="rId3"/>
    <p:sldLayoutId id="2147483689" r:id="rId4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6000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8A46-8358-40FD-84F2-551B3C3C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126600"/>
            <a:ext cx="7886700" cy="1325563"/>
          </a:xfrm>
        </p:spPr>
        <p:txBody>
          <a:bodyPr/>
          <a:lstStyle/>
          <a:p>
            <a:r>
              <a:rPr lang="en-US" sz="2000" dirty="0"/>
              <a:t>"The Future of Fashion E-commerce"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C50F-47F0-4834-856D-444AD3D59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9075" y="114300"/>
            <a:ext cx="9363075" cy="6229350"/>
          </a:xfrm>
        </p:spPr>
        <p:txBody>
          <a:bodyPr/>
          <a:lstStyle/>
          <a:p>
            <a:r>
              <a:rPr lang="en-US" sz="5400" b="1" dirty="0"/>
              <a:t>Project Name:</a:t>
            </a:r>
            <a:r>
              <a:rPr lang="en-US" sz="5400" dirty="0"/>
              <a:t> FashioNest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9BE0-BDA2-41E9-B2EC-1217228CB5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7" y="5668082"/>
            <a:ext cx="2416176" cy="64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Prepared by:</a:t>
            </a:r>
            <a:br>
              <a:rPr lang="en-US" dirty="0"/>
            </a:br>
            <a:r>
              <a:rPr lang="en-US" dirty="0"/>
              <a:t>Shajar Abbas</a:t>
            </a:r>
          </a:p>
        </p:txBody>
      </p:sp>
    </p:spTree>
    <p:extLst>
      <p:ext uri="{BB962C8B-B14F-4D97-AF65-F5344CB8AC3E}">
        <p14:creationId xmlns:p14="http://schemas.microsoft.com/office/powerpoint/2010/main" val="8238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6823-F3D1-427C-B43B-20679D68F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152053"/>
            <a:ext cx="7886700" cy="83167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C915-731E-4504-A5F1-DB3AC8CA28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2313" y="917930"/>
            <a:ext cx="7318375" cy="1615719"/>
          </a:xfrm>
        </p:spPr>
        <p:txBody>
          <a:bodyPr/>
          <a:lstStyle/>
          <a:p>
            <a:r>
              <a:rPr lang="en-US" dirty="0"/>
              <a:t>Millions of online shopper's struggle with finding the right fashion products due to trust issues, lack of personalization, and limited brand exposure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A3449-DE58-443C-81E1-3C7684364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125" y="2686050"/>
            <a:ext cx="8839200" cy="1733550"/>
          </a:xfrm>
        </p:spPr>
        <p:txBody>
          <a:bodyPr/>
          <a:lstStyle/>
          <a:p>
            <a:pPr algn="l"/>
            <a:r>
              <a:rPr lang="en-US" dirty="0"/>
              <a:t>The FashioNest solve the problem of trust issues and also will help the customer to get all brands on affordable prices with interactive images.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3AC224-F43A-E6BC-5B1C-0D4A825FB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581824"/>
              </p:ext>
            </p:extLst>
          </p:nvPr>
        </p:nvGraphicFramePr>
        <p:xfrm>
          <a:off x="1533525" y="3514725"/>
          <a:ext cx="5781675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9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9F2F-BD40-4A4D-A869-8E380B1A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04775"/>
            <a:ext cx="8305800" cy="1988104"/>
          </a:xfrm>
        </p:spPr>
        <p:txBody>
          <a:bodyPr/>
          <a:lstStyle/>
          <a:p>
            <a:r>
              <a:rPr lang="en-US" sz="2400" dirty="0"/>
              <a:t>FashioNest is an AI-driven e-commerce platform that personalizes fashion shopping experiences while ensuring trust and quality.</a:t>
            </a: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8C36443A-565D-1872-BBA7-1DF1D357A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088948"/>
              </p:ext>
            </p:extLst>
          </p:nvPr>
        </p:nvGraphicFramePr>
        <p:xfrm>
          <a:off x="685800" y="1797807"/>
          <a:ext cx="7124700" cy="498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9484A-FA52-46E1-B91C-E8C9C333C2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D61B2AE-16E9-B2BE-060A-F89DB85FED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3349" y="2631410"/>
            <a:ext cx="90392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fashion e-commerce market: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$1 trillion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CAGR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Young adults (18-35), Online shoppers, Small fashion brands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2EEB3BE-79EF-46FD-FFC0-CABC65ABE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823425"/>
              </p:ext>
            </p:extLst>
          </p:nvPr>
        </p:nvGraphicFramePr>
        <p:xfrm>
          <a:off x="1333499" y="3800475"/>
          <a:ext cx="5419725" cy="252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6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089451-114B-DA83-6E60-96E0054E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0861"/>
            <a:ext cx="7686675" cy="832018"/>
          </a:xfrm>
        </p:spPr>
        <p:txBody>
          <a:bodyPr/>
          <a:lstStyle/>
          <a:p>
            <a:r>
              <a:rPr lang="en-US" sz="2400" dirty="0"/>
              <a:t>Key Features of FashioNest: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28E66-9D14-2874-1F0F-F1E7AE923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Product Demo /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8C21A6-B57E-7BA7-E6B6-54B2621FA833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813594" y="2752954"/>
            <a:ext cx="75168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&amp; Easy Payments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(Stripe)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Seller Program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Wishlist &amp; Cart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(Smooth UX)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&amp; Ratings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(Trust-building feature) </a:t>
            </a:r>
          </a:p>
        </p:txBody>
      </p:sp>
    </p:spTree>
    <p:extLst>
      <p:ext uri="{BB962C8B-B14F-4D97-AF65-F5344CB8AC3E}">
        <p14:creationId xmlns:p14="http://schemas.microsoft.com/office/powerpoint/2010/main" val="22592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762556-A62E-06D3-DAB4-F9DC5ACD4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0626" y="2795754"/>
            <a:ext cx="7488238" cy="1804194"/>
          </a:xfrm>
        </p:spPr>
        <p:txBody>
          <a:bodyPr/>
          <a:lstStyle/>
          <a:p>
            <a:pPr algn="l"/>
            <a:r>
              <a:rPr lang="en-US" sz="2000" b="1" dirty="0"/>
              <a:t>🔹 How will the revenue generate?</a:t>
            </a:r>
            <a:br>
              <a:rPr lang="en-US" sz="2000" dirty="0"/>
            </a:br>
            <a:r>
              <a:rPr lang="en-US" sz="2000" dirty="0"/>
              <a:t>✔️ </a:t>
            </a:r>
            <a:r>
              <a:rPr lang="en-US" sz="2000" b="1" dirty="0"/>
              <a:t>Commission-based Model</a:t>
            </a:r>
            <a:r>
              <a:rPr lang="en-US" sz="2000" dirty="0"/>
              <a:t> (Sellers on every sale pe 10-15% cut)</a:t>
            </a:r>
            <a:br>
              <a:rPr lang="en-US" sz="2000" dirty="0"/>
            </a:br>
            <a:r>
              <a:rPr lang="en-US" sz="2000" dirty="0"/>
              <a:t>✔️ </a:t>
            </a:r>
            <a:r>
              <a:rPr lang="en-US" sz="2000" b="1" dirty="0"/>
              <a:t>Subscription Model</a:t>
            </a:r>
            <a:r>
              <a:rPr lang="en-US" sz="2000" dirty="0"/>
              <a:t> (Premium features)</a:t>
            </a:r>
            <a:br>
              <a:rPr lang="en-US" sz="2000" dirty="0"/>
            </a:br>
            <a:r>
              <a:rPr lang="en-US" sz="2000" dirty="0"/>
              <a:t>✔️ </a:t>
            </a:r>
            <a:r>
              <a:rPr lang="en-US" sz="2000" b="1" dirty="0"/>
              <a:t>Ads &amp; Brand Collaborations</a:t>
            </a:r>
            <a:br>
              <a:rPr lang="en-US" sz="2000" dirty="0"/>
            </a:br>
            <a:r>
              <a:rPr lang="en-US" sz="2000" dirty="0"/>
              <a:t>✔️ </a:t>
            </a:r>
            <a:r>
              <a:rPr lang="en-US" sz="2000" b="1" dirty="0"/>
              <a:t>Affiliate Marketing</a:t>
            </a:r>
            <a:r>
              <a:rPr lang="en-US" sz="2000" dirty="0"/>
              <a:t> (Fashion influencers through sales)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516F7-B77D-4C2A-D3F9-A69483079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F948-155E-1452-8CD2-9BDDE56212E6}"/>
              </a:ext>
            </a:extLst>
          </p:cNvPr>
          <p:cNvSpPr txBox="1"/>
          <p:nvPr/>
        </p:nvSpPr>
        <p:spPr>
          <a:xfrm>
            <a:off x="1321593" y="4333071"/>
            <a:ext cx="5145881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Example:</a:t>
            </a:r>
            <a:br>
              <a:rPr lang="en-US" dirty="0"/>
            </a:br>
            <a:r>
              <a:rPr lang="en-US" i="1" dirty="0"/>
              <a:t>"If we onboard 1000 sellers and each generates Rs.500 in monthly sales, with a 10% commission, that’s Rs.50,000/month revenue!"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EB244-F229-3C5D-3DE1-6CF8C11BB0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2813" y="2648910"/>
            <a:ext cx="7678737" cy="1956594"/>
          </a:xfrm>
        </p:spPr>
        <p:txBody>
          <a:bodyPr/>
          <a:lstStyle/>
          <a:p>
            <a:pPr algn="l"/>
            <a:r>
              <a:rPr lang="en-US" sz="1800" b="1" dirty="0"/>
              <a:t>🔹 How customer get product?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Social Media Marketing</a:t>
            </a:r>
            <a:r>
              <a:rPr lang="en-US" sz="1800" dirty="0"/>
              <a:t> (Instagram, TikTok, Pinterest, Facebook, WhatsApp)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Influencer Collaborations</a:t>
            </a:r>
            <a:r>
              <a:rPr lang="en-US" sz="1800" dirty="0"/>
              <a:t> (Micro &amp; Macro fashion influencers)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Referral Programs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✔️ </a:t>
            </a:r>
            <a:r>
              <a:rPr lang="en-US" sz="1800" b="1" dirty="0"/>
              <a:t>Targeted Facebook &amp; Google Ads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B5F1-FAC9-4D91-12A5-3FCACD3DF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Go-to-Market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D3FA-0190-AD56-8B50-6F1228787E59}"/>
              </a:ext>
            </a:extLst>
          </p:cNvPr>
          <p:cNvSpPr txBox="1"/>
          <p:nvPr/>
        </p:nvSpPr>
        <p:spPr>
          <a:xfrm>
            <a:off x="914400" y="4386560"/>
            <a:ext cx="458628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Example Plan:</a:t>
            </a:r>
            <a:br>
              <a:rPr lang="en-US" dirty="0"/>
            </a:br>
            <a:r>
              <a:rPr lang="en-US" i="1" dirty="0"/>
              <a:t>"We will onboard 50 fashion influencers in the first 3 months to drive early traction."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D45-D78E-BC6C-05AE-39168D0F24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9638" y="2453480"/>
            <a:ext cx="7318375" cy="2385219"/>
          </a:xfrm>
        </p:spPr>
        <p:txBody>
          <a:bodyPr/>
          <a:lstStyle/>
          <a:p>
            <a:pPr algn="l"/>
            <a:r>
              <a:rPr lang="en-US" b="1" dirty="0"/>
              <a:t>🔹 What we expect from the </a:t>
            </a:r>
            <a:r>
              <a:rPr lang="en-US" dirty="0"/>
              <a:t>Judges </a:t>
            </a:r>
            <a:r>
              <a:rPr lang="en-US" b="1" dirty="0"/>
              <a:t>?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Funding?</a:t>
            </a:r>
            <a:r>
              <a:rPr lang="en-US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Mentorship &amp; Support?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Tech &amp; Business Feedback?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20B5A-2657-D7BC-1784-2AC682FEBB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Closing &amp; Call to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5EE84-10F6-3C9D-F2F0-F9CADBDDDC23}"/>
              </a:ext>
            </a:extLst>
          </p:cNvPr>
          <p:cNvSpPr txBox="1"/>
          <p:nvPr/>
        </p:nvSpPr>
        <p:spPr>
          <a:xfrm>
            <a:off x="914400" y="4509611"/>
            <a:ext cx="458628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Example CTA:</a:t>
            </a:r>
            <a:br>
              <a:rPr lang="en-US" dirty="0"/>
            </a:br>
            <a:r>
              <a:rPr lang="en-US" i="1" dirty="0"/>
              <a:t>"Join us in revolutionizing the fashion e-commerce industry. We are looking for mentorship, early adopters, and funding to scale!"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8978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color Theme">
  <a:themeElements>
    <a:clrScheme name="Watercolor Wedding">
      <a:dk1>
        <a:srgbClr val="818B8A"/>
      </a:dk1>
      <a:lt1>
        <a:srgbClr val="FFFFFF"/>
      </a:lt1>
      <a:dk2>
        <a:srgbClr val="17A1AB"/>
      </a:dk2>
      <a:lt2>
        <a:srgbClr val="D6D5D5"/>
      </a:lt2>
      <a:accent1>
        <a:srgbClr val="0C4A80"/>
      </a:accent1>
      <a:accent2>
        <a:srgbClr val="0D6397"/>
      </a:accent2>
      <a:accent3>
        <a:srgbClr val="1E83A9"/>
      </a:accent3>
      <a:accent4>
        <a:srgbClr val="478FB1"/>
      </a:accent4>
      <a:accent5>
        <a:srgbClr val="8CB8D1"/>
      </a:accent5>
      <a:accent6>
        <a:srgbClr val="C9E6F1"/>
      </a:accent6>
      <a:hlink>
        <a:srgbClr val="0000FF"/>
      </a:hlink>
      <a:folHlink>
        <a:srgbClr val="FF00FF"/>
      </a:folHlink>
    </a:clrScheme>
    <a:fontScheme name="_Water color Wash 2">
      <a:majorFont>
        <a:latin typeface="Franklin Gothic Medium Cond"/>
        <a:ea typeface="Gill Sans"/>
        <a:cs typeface="Gill Sans"/>
      </a:majorFont>
      <a:minorFont>
        <a:latin typeface="Franklin Gothic Book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f56550644_win32_fixed" id="{627B62D5-4D79-4A6D-99BA-54E059AD6215}" vid="{B374CE13-22A3-412A-9793-F013EE172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A40627-4075-46BD-A9BE-DC3C2A6708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499F06F-110D-421D-8209-69F6D19CE9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D24AA-DCC5-4B9B-81ED-FE092F6A3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wash wedding signs</Template>
  <TotalTime>38</TotalTime>
  <Words>375</Words>
  <Application>Microsoft Office PowerPoint</Application>
  <PresentationFormat>Letter Paper (8.5x11 in)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Franklin Gothic Medium Cond</vt:lpstr>
      <vt:lpstr>Wingdings</vt:lpstr>
      <vt:lpstr>Watercolor Theme</vt:lpstr>
      <vt:lpstr>"The Future of Fashion E-commerce"</vt:lpstr>
      <vt:lpstr>PowerPoint Presentation</vt:lpstr>
      <vt:lpstr>FashioNest is an AI-driven e-commerce platform that personalizes fashion shopping experiences while ensuring trust and quality.</vt:lpstr>
      <vt:lpstr>PowerPoint Presentation</vt:lpstr>
      <vt:lpstr>Key Features of FashioNest: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SHAJAR ABBAS</dc:creator>
  <cp:lastModifiedBy>SHAJAR ABBAS</cp:lastModifiedBy>
  <cp:revision>4</cp:revision>
  <dcterms:created xsi:type="dcterms:W3CDTF">2025-02-05T09:06:30Z</dcterms:created>
  <dcterms:modified xsi:type="dcterms:W3CDTF">2025-02-05T09:45:10Z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