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11"/>
  </p:handoutMasterIdLst>
  <p:sldIdLst>
    <p:sldId id="338" r:id="rId3"/>
    <p:sldId id="327" r:id="rId4"/>
    <p:sldId id="315" r:id="rId5"/>
    <p:sldId id="329" r:id="rId6"/>
    <p:sldId id="302" r:id="rId7"/>
    <p:sldId id="339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 showGuides="1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8" name="Date Placeholder 3"/>
          <p:cNvSpPr txBox="1"/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/>
          <p:cNvSpPr txBox="1"/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hyperlink" Target="https://github.com/SHAKEEB0/LandRegistrySmartContract.git" TargetMode="Externa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031230" y="4428490"/>
            <a:ext cx="5506720" cy="861695"/>
          </a:xfrm>
        </p:spPr>
        <p:txBody>
          <a:bodyPr/>
          <a:lstStyle/>
          <a:p>
            <a:pPr algn="r"/>
            <a:r>
              <a:rPr lang="en-US" altLang="en-IN" b="0" dirty="0">
                <a:solidFill>
                  <a:schemeClr val="tx1"/>
                </a:solidFill>
              </a:rPr>
              <a:t>Mohammed Shakeebuddin</a:t>
            </a:r>
            <a:endParaRPr lang="en-US" altLang="en-IN" b="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50702" y="3072852"/>
            <a:ext cx="5881175" cy="582646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Land-registry using blockchain -</a:t>
            </a:r>
            <a:endParaRPr lang="en-IN" sz="3200" dirty="0"/>
          </a:p>
        </p:txBody>
      </p:sp>
      <p:sp>
        <p:nvSpPr>
          <p:cNvPr id="15" name="Text Placeholder 1"/>
          <p:cNvSpPr txBox="1"/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33265" y="1708930"/>
            <a:ext cx="7319140" cy="3440139"/>
          </a:xfrm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dirty="0"/>
              <a:t>Land ownership records are often prone to fraud, disputes, and inefficiencies due to manual or centralized storage. A blockchain-based </a:t>
            </a:r>
            <a:r>
              <a:rPr lang="en-US" sz="2800" b="1" dirty="0"/>
              <a:t>Land Registry System</a:t>
            </a:r>
            <a:r>
              <a:rPr lang="en-US" sz="2800" dirty="0"/>
              <a:t> ensures secure, transparent, and tamper-proof land registration and ownership transfers. This smart contract automates verification, prevents forgery, and allows only rightful owners to transfer land.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5958" y="2083095"/>
            <a:ext cx="747899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Land Registry System</a:t>
            </a:r>
            <a:r>
              <a:rPr lang="en-US" sz="1600" dirty="0"/>
              <a:t> is a </a:t>
            </a:r>
            <a:r>
              <a:rPr lang="en-US" sz="1600" b="1" dirty="0"/>
              <a:t>blockchain-powered smart contract</a:t>
            </a:r>
            <a:r>
              <a:rPr lang="en-US" sz="1600" dirty="0"/>
              <a:t> that enables </a:t>
            </a:r>
            <a:r>
              <a:rPr lang="en-US" sz="1600" b="1" dirty="0"/>
              <a:t>secure, transparent, and tamper-proof</a:t>
            </a:r>
            <a:r>
              <a:rPr lang="en-US" sz="1600" dirty="0"/>
              <a:t> land ownership management. It allows users to </a:t>
            </a:r>
            <a:r>
              <a:rPr lang="en-US" sz="1600" b="1" dirty="0"/>
              <a:t>register land parcels</a:t>
            </a:r>
            <a:r>
              <a:rPr lang="en-US" sz="1600" dirty="0"/>
              <a:t>, </a:t>
            </a:r>
            <a:r>
              <a:rPr lang="en-US" sz="1600" b="1" dirty="0"/>
              <a:t>verify ownership</a:t>
            </a:r>
            <a:r>
              <a:rPr lang="en-US" sz="1600" dirty="0"/>
              <a:t>, and </a:t>
            </a:r>
            <a:r>
              <a:rPr lang="en-US" sz="1600" b="1" dirty="0"/>
              <a:t>transfer property rights</a:t>
            </a:r>
            <a:r>
              <a:rPr lang="en-US" sz="1600" dirty="0"/>
              <a:t> securely without intermediaries.</a:t>
            </a:r>
            <a:endParaRPr lang="en-US" sz="1600" dirty="0"/>
          </a:p>
          <a:p>
            <a:r>
              <a:rPr lang="en-US" sz="1600" dirty="0"/>
              <a:t>Built on </a:t>
            </a:r>
            <a:r>
              <a:rPr lang="en-US" sz="1600" b="1" dirty="0"/>
              <a:t>Ethereum (Solidity)</a:t>
            </a:r>
            <a:r>
              <a:rPr lang="en-US" sz="1600" dirty="0"/>
              <a:t>, this smart contract:</a:t>
            </a:r>
            <a:br>
              <a:rPr lang="en-US" sz="1600" dirty="0"/>
            </a:br>
            <a:r>
              <a:rPr lang="en-US" sz="1600" b="1" dirty="0"/>
              <a:t>Registers land</a:t>
            </a:r>
            <a:r>
              <a:rPr lang="en-US" sz="1600" dirty="0"/>
              <a:t> with a unique ID, location, area, and owner details.</a:t>
            </a:r>
            <a:br>
              <a:rPr lang="en-US" sz="1600" dirty="0"/>
            </a:br>
            <a:r>
              <a:rPr lang="en-US" sz="1600" b="1" dirty="0"/>
              <a:t>Prevents fraud</a:t>
            </a:r>
            <a:r>
              <a:rPr lang="en-US" sz="1600" dirty="0"/>
              <a:t> by ensuring only unregistered land can be added.</a:t>
            </a:r>
            <a:br>
              <a:rPr lang="en-US" sz="1600" dirty="0"/>
            </a:br>
            <a:r>
              <a:rPr lang="en-US" sz="1600" b="1" dirty="0"/>
              <a:t>Ensures secure ownership transfer</a:t>
            </a:r>
            <a:r>
              <a:rPr lang="en-US" sz="1600" dirty="0"/>
              <a:t>—only the current owner can sell or transfer land.</a:t>
            </a:r>
            <a:br>
              <a:rPr lang="en-US" sz="1600" dirty="0"/>
            </a:br>
            <a:r>
              <a:rPr lang="en-US" sz="1600" b="1" dirty="0"/>
              <a:t>Provides instant verification</a:t>
            </a:r>
            <a:r>
              <a:rPr lang="en-US" sz="1600" dirty="0"/>
              <a:t>—anyone can check land details via the blockchain.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20008" y="876617"/>
            <a:ext cx="79057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Authorities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Landowners &amp; Property Buyers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 &amp; Banks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dirty="0"/>
              <a:t>Programming Language: Solidity</a:t>
            </a:r>
            <a:endParaRPr lang="en-US" altLang="en-US" dirty="0"/>
          </a:p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dirty="0"/>
              <a:t>Development Tools: Remix IDE</a:t>
            </a:r>
            <a:endParaRPr lang="en-US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8" name="Text Placeholder 30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/>
          <p:cNvSpPr txBox="1"/>
          <p:nvPr/>
        </p:nvSpPr>
        <p:spPr>
          <a:xfrm>
            <a:off x="529639" y="583396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US" altLang="en-GB" sz="2855" dirty="0"/>
              <a:t>click here</a:t>
            </a:r>
            <a:r>
              <a:rPr lang="en-US" alt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2" action="ppaction://hlinkfile"/>
                <a:hlinkMouseOver r:id="rId2" action="ppaction://hlinkfile"/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2" name="Picture 1" descr="Screenshot (12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" y="1400175"/>
            <a:ext cx="4296410" cy="1957070"/>
          </a:xfrm>
          <a:prstGeom prst="rect">
            <a:avLst/>
          </a:prstGeom>
        </p:spPr>
      </p:pic>
      <p:pic>
        <p:nvPicPr>
          <p:cNvPr id="3" name="Picture 2" descr="Screenshot (12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" y="3696970"/>
            <a:ext cx="4296410" cy="1957070"/>
          </a:xfrm>
          <a:prstGeom prst="rect">
            <a:avLst/>
          </a:prstGeom>
        </p:spPr>
      </p:pic>
      <p:pic>
        <p:nvPicPr>
          <p:cNvPr id="6" name="Picture 5" descr="Screenshot (124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595" y="1400175"/>
            <a:ext cx="4168140" cy="1956435"/>
          </a:xfrm>
          <a:prstGeom prst="rect">
            <a:avLst/>
          </a:prstGeom>
        </p:spPr>
      </p:pic>
      <p:pic>
        <p:nvPicPr>
          <p:cNvPr id="11" name="Picture 10" descr="Screenshot (123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595" y="3696970"/>
            <a:ext cx="4168140" cy="1942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9600" y="2194560"/>
            <a:ext cx="10972800" cy="582613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8890" b="1" dirty="0">
                <a:solidFill>
                  <a:schemeClr val="tx1"/>
                </a:solidFill>
              </a:rPr>
              <a:t>Thank you</a:t>
            </a:r>
            <a:endParaRPr lang="en-US" sz="8890" b="1" dirty="0">
              <a:solidFill>
                <a:schemeClr val="tx1"/>
              </a:solidFill>
            </a:endParaRPr>
          </a:p>
        </p:txBody>
      </p:sp>
      <p:sp>
        <p:nvSpPr>
          <p:cNvPr id="17" name="Text Placeholder 28"/>
          <p:cNvSpPr txBox="1"/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/>
          <p:cNvSpPr txBox="1"/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/>
          <p:cNvSpPr txBox="1"/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/>
          <p:cNvSpPr txBox="1"/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/>
          <p:cNvSpPr txBox="1"/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/>
</ds:datastoreItem>
</file>

<file path=customXml/itemProps2.xml><?xml version="1.0" encoding="utf-8"?>
<ds:datastoreItem xmlns:ds="http://schemas.openxmlformats.org/officeDocument/2006/customXml" ds:itemID="{4DEA9014-ED64-4558-B1E1-D03F0EE32BEB}">
  <ds:schemaRefs/>
</ds:datastoreItem>
</file>

<file path=customXml/itemProps3.xml><?xml version="1.0" encoding="utf-8"?>
<ds:datastoreItem xmlns:ds="http://schemas.openxmlformats.org/officeDocument/2006/customXml" ds:itemID="{05D99ABA-76CE-4A8E-B5F0-C051B96628D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1276</Words>
  <Application>WPS Presentation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Wingdings 3</vt:lpstr>
      <vt:lpstr>Microsoft YaHei</vt:lpstr>
      <vt:lpstr>Arial Unicode MS</vt:lpstr>
      <vt:lpstr>Calibri</vt:lpstr>
      <vt:lpstr>Wingdings</vt:lpstr>
      <vt:lpstr>Green Color</vt:lpstr>
      <vt:lpstr>Land-registry using blockchain -</vt:lpstr>
      <vt:lpstr>PROBLEM  STATEMENT</vt:lpstr>
      <vt:lpstr>Project Description   </vt:lpstr>
      <vt:lpstr>WHO ARE THE END USERS?</vt:lpstr>
      <vt:lpstr>Technology Used</vt:lpstr>
      <vt:lpstr>RESULTS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Shakeeb Uddin</cp:lastModifiedBy>
  <cp:revision>78</cp:revision>
  <dcterms:created xsi:type="dcterms:W3CDTF">2021-07-11T13:13:00Z</dcterms:created>
  <dcterms:modified xsi:type="dcterms:W3CDTF">2025-02-09T04:51:00Z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77818B97E457494B9B17E334718963E1_13</vt:lpwstr>
  </property>
  <property fmtid="{D5CDD505-2E9C-101B-9397-08002B2CF9AE}" pid="4" name="KSOProductBuildVer">
    <vt:lpwstr>1033-12.2.0.19805</vt:lpwstr>
  </property>
</Properties>
</file>