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</p:sldMasterIdLst>
  <p:notesMasterIdLst>
    <p:notesMasterId r:id="rId18"/>
  </p:notesMasterIdLst>
  <p:sldIdLst>
    <p:sldId id="256" r:id="rId2"/>
    <p:sldId id="281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</p:sldIdLst>
  <p:sldSz cx="9144000" cy="5143500" type="screen16x9"/>
  <p:notesSz cx="6858000" cy="9144000"/>
  <p:embeddedFontLst>
    <p:embeddedFont>
      <p:font typeface="Corbel" panose="020B05030202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0EE227-6159-460C-8E44-D0F36F3074C4}">
  <a:tblStyle styleId="{140EE227-6159-460C-8E44-D0F36F307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983613-7366-4525-9955-02ECCF5742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7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206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8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73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305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489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7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5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0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751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195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94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32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73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a022a9685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a022a9685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08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915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10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98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285991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7636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1208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669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3040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148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8482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>
            <a:spLocks noGrp="1"/>
          </p:cNvSpPr>
          <p:nvPr>
            <p:ph type="pic" idx="2"/>
          </p:nvPr>
        </p:nvSpPr>
        <p:spPr>
          <a:xfrm>
            <a:off x="777850" y="1322624"/>
            <a:ext cx="1701000" cy="1701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97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785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350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660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31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785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901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112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84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5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/>
          <p:nvPr/>
        </p:nvSpPr>
        <p:spPr>
          <a:xfrm>
            <a:off x="718244" y="889188"/>
            <a:ext cx="7797823" cy="3523168"/>
          </a:xfrm>
          <a:prstGeom prst="roundRect">
            <a:avLst>
              <a:gd name="adj" fmla="val 22985"/>
            </a:avLst>
          </a:prstGeom>
          <a:solidFill>
            <a:srgbClr val="0E0E0E">
              <a:alpha val="40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ctrTitle"/>
          </p:nvPr>
        </p:nvSpPr>
        <p:spPr>
          <a:xfrm>
            <a:off x="1092450" y="1824919"/>
            <a:ext cx="7049410" cy="996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 on  Northwind Sales Analysis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F37C9-E0AE-72ED-ECD5-16B0DD3E3BD9}"/>
              </a:ext>
            </a:extLst>
          </p:cNvPr>
          <p:cNvSpPr txBox="1"/>
          <p:nvPr/>
        </p:nvSpPr>
        <p:spPr>
          <a:xfrm>
            <a:off x="1092450" y="299120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8096">
              <a:lnSpc>
                <a:spcPct val="100000"/>
              </a:lnSpc>
              <a:spcBef>
                <a:spcPts val="840"/>
              </a:spcBef>
              <a:buClr>
                <a:schemeClr val="accent1"/>
              </a:buClr>
              <a:buSzPct val="100000"/>
            </a:pPr>
            <a: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Prepared by</a:t>
            </a:r>
            <a:b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400" b="0" kern="1200" cap="all" spc="252" baseline="0" dirty="0">
                <a:solidFill>
                  <a:srgbClr val="FFFFFE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Shakil Ahammed</a:t>
            </a:r>
            <a:endParaRPr lang="en-US" b="0" cap="all" spc="150" dirty="0">
              <a:solidFill>
                <a:srgbClr val="FFFFFE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816365" y="262122"/>
            <a:ext cx="7858712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Show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hire_date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most recently hired employee.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A4B82-7F90-7F5D-A97B-F0700B8F4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443" y="1504801"/>
            <a:ext cx="7373379" cy="106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50482-90E4-028D-4112-3881EDB48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743" y="3059483"/>
            <a:ext cx="631595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4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789366" y="355860"/>
            <a:ext cx="7677302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Show the average unit price rounded to 2 decimal places, the total units in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stock, total discontinued products from the products 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1ADCB4-9C52-D244-5664-E6BC50588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26" y="1314686"/>
            <a:ext cx="7534129" cy="693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84CEE3-FA59-ED33-46CD-DBE5CDD5B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469" y="2338838"/>
            <a:ext cx="6535062" cy="109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2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020903" y="192171"/>
            <a:ext cx="7226060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Show the ProductName,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products, suppliers, and categories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5FE4F-9CF2-4808-E57F-DA72131ED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69" y="1106945"/>
            <a:ext cx="7833462" cy="1551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E2719B-9952-FDE3-A69C-57F4F7090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133" y="2801678"/>
            <a:ext cx="6417733" cy="22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813229" y="256337"/>
            <a:ext cx="7862282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Show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average product unit price for each category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rounded to 2 decimal places.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3AA2E-AB73-A727-58F4-081C6FC3C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96" y="1122394"/>
            <a:ext cx="7990348" cy="988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62CE8A-051C-0C75-6274-ED71F9D3E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426" y="2204016"/>
            <a:ext cx="3025991" cy="281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2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699913" y="171668"/>
            <a:ext cx="8003821" cy="1239441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Show the city,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customers and suppliers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merged together. Create a column which contains 'customers' or 'suppliers'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table it came from.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71F58-2ADF-CFDB-18C9-C47B1BEDE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99" y="1614645"/>
            <a:ext cx="8523111" cy="868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40B41-E14C-E19D-97D0-EBD596957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91" y="2571750"/>
            <a:ext cx="8286043" cy="240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615244" y="222467"/>
            <a:ext cx="8128000" cy="179259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Show the employee's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"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num_orders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column with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acount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orders taken, and a column called "Shipped" that displays "On Time"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order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shipped_date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less or equal to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required_date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"Late" if the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shipped late. Order by employee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descending by number of orders.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CEA5D-D6DC-A1E5-F4E2-444BCFBA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547" y="2082800"/>
            <a:ext cx="5003985" cy="1581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7EF6F-3835-8012-EF75-CAC9D6AEB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548" y="3731700"/>
            <a:ext cx="4956936" cy="13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5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605272" y="267624"/>
            <a:ext cx="7738534" cy="929000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Show how much money the company lost due to giving discounts each year, order the years from most recent to least recent. Round to 2 decimal places.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E69B5-DA9E-8AF3-A363-1974F2E7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8" y="1307201"/>
            <a:ext cx="7495822" cy="1744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9F3DB-3BE7-CFA2-269A-AEDD3DFE9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254" y="3162169"/>
            <a:ext cx="374384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1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1442570" y="2020061"/>
            <a:ext cx="6527029" cy="1103378"/>
          </a:xfrm>
          <a:prstGeom prst="roundRect">
            <a:avLst>
              <a:gd name="adj" fmla="val 1685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utilized SQL queries to solve questions that were related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northwind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441975" y="346701"/>
            <a:ext cx="6260050" cy="787080"/>
          </a:xfrm>
          <a:prstGeom prst="roundRect">
            <a:avLst>
              <a:gd name="adj" fmla="val 2283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Show the category name and description from the categories table sorted by category name.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25ECC-364F-0D13-C574-2C4500E34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44" y="1329195"/>
            <a:ext cx="6649155" cy="1028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33B05E-2662-797A-0E3D-8C62828C8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265" y="2491364"/>
            <a:ext cx="6649155" cy="25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5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111596" y="266041"/>
            <a:ext cx="7197026" cy="787080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Show all the contact name, city of all customers which are not from 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'Germany', 'Mexico', 'Spain’.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80857-408C-A6A5-1103-3E4574C8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152" y="1167855"/>
            <a:ext cx="6375695" cy="80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570275-A183-D6F9-4621-6F13A5D25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168" y="2082801"/>
            <a:ext cx="3490076" cy="29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0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137030" y="374083"/>
            <a:ext cx="7340925" cy="787080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3. Show order date, shipped date, customer id, Freight of all orders placed </a:t>
            </a:r>
          </a:p>
          <a:p>
            <a:pPr defTabSz="338328">
              <a:spcAft>
                <a:spcPts val="600"/>
              </a:spcAft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 1998-03-02.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48EA9-F490-4A8D-C69B-BEDD63DD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86" y="1427808"/>
            <a:ext cx="6420883" cy="1169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F464C-C0AF-3C66-51F2-FB3584991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787" y="2967138"/>
            <a:ext cx="6420882" cy="173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6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457200" y="245192"/>
            <a:ext cx="8432799" cy="681613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Show the employee id, order id, customer id, required date, shipped date 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all orders shipped later than the required date.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6D564-CAC6-30F9-D558-CCEA54699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67" y="1077839"/>
            <a:ext cx="6881634" cy="963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56A0E-5C7A-791A-A911-328638BBB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44" y="2308576"/>
            <a:ext cx="6709479" cy="258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3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1285288" y="365065"/>
            <a:ext cx="6573423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Show all the even numbered Order id from the orders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0FC9-93C5-5B6E-CF78-E24BD30A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63" y="1275416"/>
            <a:ext cx="4077269" cy="752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40487-7481-81B7-FF39-A606B719D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118" y="2131548"/>
            <a:ext cx="204816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4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642893" y="263465"/>
            <a:ext cx="7974459" cy="693909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Show the city,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customers from cities which 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letter 'L' in the city name, sorted by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E7AFA-531A-2423-EED8-983BC7C9B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40" y="1056499"/>
            <a:ext cx="5895704" cy="761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AB2CE-D696-D1A6-76E1-F56978E44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477" y="1905418"/>
            <a:ext cx="4560034" cy="31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1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47;p37">
            <a:extLst>
              <a:ext uri="{FF2B5EF4-FFF2-40B4-BE49-F238E27FC236}">
                <a16:creationId xmlns:a16="http://schemas.microsoft.com/office/drawing/2014/main" id="{8564BD2A-A832-5554-D3BF-00A75943ED87}"/>
              </a:ext>
            </a:extLst>
          </p:cNvPr>
          <p:cNvSpPr/>
          <p:nvPr/>
        </p:nvSpPr>
        <p:spPr>
          <a:xfrm>
            <a:off x="745067" y="263465"/>
            <a:ext cx="7992533" cy="854135"/>
          </a:xfrm>
          <a:prstGeom prst="roundRect">
            <a:avLst>
              <a:gd name="adj" fmla="val 17816"/>
            </a:avLst>
          </a:prstGeom>
          <a:solidFill>
            <a:srgbClr val="0E0E0E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Show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fax number of all customers that has a</a:t>
            </a:r>
          </a:p>
          <a:p>
            <a:pPr defTabSz="338328">
              <a:spcAft>
                <a:spcPts val="600"/>
              </a:spcAft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fax number. (not null).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8A1D4-4461-2EEE-79A5-2E31DA0D0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61" y="1338436"/>
            <a:ext cx="7478169" cy="819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B8B53-926B-85E8-E2E1-E97929D44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61" y="2378536"/>
            <a:ext cx="7321496" cy="26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0219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625</TotalTime>
  <Words>439</Words>
  <Application>Microsoft Office PowerPoint</Application>
  <PresentationFormat>On-screen Show (16:9)</PresentationFormat>
  <Paragraphs>29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Times New Roman</vt:lpstr>
      <vt:lpstr>Depth</vt:lpstr>
      <vt:lpstr>Report  on  Northwind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Eye-Catching Portfolio</dc:title>
  <cp:lastModifiedBy>Shakil Ahammed</cp:lastModifiedBy>
  <cp:revision>93</cp:revision>
  <dcterms:modified xsi:type="dcterms:W3CDTF">2024-06-03T10:11:00Z</dcterms:modified>
</cp:coreProperties>
</file>