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</p:sldMasterIdLst>
  <p:notesMasterIdLst>
    <p:notesMasterId r:id="rId9"/>
  </p:notesMasterIdLst>
  <p:sldIdLst>
    <p:sldId id="256" r:id="rId2"/>
    <p:sldId id="274" r:id="rId3"/>
    <p:sldId id="261" r:id="rId4"/>
    <p:sldId id="277" r:id="rId5"/>
    <p:sldId id="275" r:id="rId6"/>
    <p:sldId id="276" r:id="rId7"/>
    <p:sldId id="267" r:id="rId8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0EE227-6159-460C-8E44-D0F36F3074C4}">
  <a:tblStyle styleId="{140EE227-6159-460C-8E44-D0F36F307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983613-7366-4525-9955-02ECCF5742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20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74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80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4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a022a9685_1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a022a9685_1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915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1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98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8599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63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20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669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304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148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48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777850" y="1322624"/>
            <a:ext cx="1701000" cy="1701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972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720000" y="721275"/>
            <a:ext cx="1911300" cy="10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2"/>
          </p:nvPr>
        </p:nvSpPr>
        <p:spPr>
          <a:xfrm>
            <a:off x="5534444" y="799550"/>
            <a:ext cx="27519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5532265" y="1197111"/>
            <a:ext cx="2751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3"/>
          </p:nvPr>
        </p:nvSpPr>
        <p:spPr>
          <a:xfrm>
            <a:off x="5535191" y="2056798"/>
            <a:ext cx="27495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4"/>
          </p:nvPr>
        </p:nvSpPr>
        <p:spPr>
          <a:xfrm>
            <a:off x="5533014" y="2469364"/>
            <a:ext cx="2749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5"/>
          </p:nvPr>
        </p:nvSpPr>
        <p:spPr>
          <a:xfrm>
            <a:off x="5531925" y="3382771"/>
            <a:ext cx="27495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6"/>
          </p:nvPr>
        </p:nvSpPr>
        <p:spPr>
          <a:xfrm>
            <a:off x="5534102" y="3821576"/>
            <a:ext cx="27495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>
            <a:spLocks noGrp="1"/>
          </p:cNvSpPr>
          <p:nvPr>
            <p:ph type="pic" idx="7"/>
          </p:nvPr>
        </p:nvSpPr>
        <p:spPr>
          <a:xfrm>
            <a:off x="2843450" y="721275"/>
            <a:ext cx="2336400" cy="118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3"/>
          <p:cNvSpPr>
            <a:spLocks noGrp="1"/>
          </p:cNvSpPr>
          <p:nvPr>
            <p:ph type="pic" idx="8"/>
          </p:nvPr>
        </p:nvSpPr>
        <p:spPr>
          <a:xfrm>
            <a:off x="2842250" y="2012850"/>
            <a:ext cx="2336400" cy="118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3"/>
          <p:cNvSpPr>
            <a:spLocks noGrp="1"/>
          </p:cNvSpPr>
          <p:nvPr>
            <p:ph type="pic" idx="9"/>
          </p:nvPr>
        </p:nvSpPr>
        <p:spPr>
          <a:xfrm>
            <a:off x="2843450" y="3304425"/>
            <a:ext cx="2336400" cy="118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266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85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350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660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31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785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01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12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84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5" r:id="rId18"/>
    <p:sldLayoutId id="21474837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1100850" y="981925"/>
            <a:ext cx="6942300" cy="3376500"/>
          </a:xfrm>
          <a:prstGeom prst="roundRect">
            <a:avLst>
              <a:gd name="adj" fmla="val 8246"/>
            </a:avLst>
          </a:prstGeom>
          <a:solidFill>
            <a:srgbClr val="0E0E0E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0" name="Google Shape;170;p32"/>
          <p:cNvSpPr txBox="1">
            <a:spLocks noGrp="1"/>
          </p:cNvSpPr>
          <p:nvPr>
            <p:ph type="ctrTitle"/>
          </p:nvPr>
        </p:nvSpPr>
        <p:spPr>
          <a:xfrm>
            <a:off x="2892045" y="2073275"/>
            <a:ext cx="3359910" cy="996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on Titanic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CE768-1F9D-90BB-107F-5C4199C063F4}"/>
              </a:ext>
            </a:extLst>
          </p:cNvPr>
          <p:cNvSpPr txBox="1"/>
          <p:nvPr/>
        </p:nvSpPr>
        <p:spPr>
          <a:xfrm>
            <a:off x="2892045" y="3070225"/>
            <a:ext cx="2500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8096">
              <a:lnSpc>
                <a:spcPct val="100000"/>
              </a:lnSpc>
              <a:spcBef>
                <a:spcPts val="840"/>
              </a:spcBef>
              <a:buClr>
                <a:schemeClr val="accent1"/>
              </a:buClr>
              <a:buSzPct val="100000"/>
            </a:pPr>
            <a: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Prepared by</a:t>
            </a:r>
            <a:b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Shakil Ahammed</a:t>
            </a:r>
            <a:endParaRPr lang="en-US" b="0" cap="all" spc="150" dirty="0">
              <a:solidFill>
                <a:srgbClr val="FFFFF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243244" y="2282343"/>
            <a:ext cx="3813683" cy="1111250"/>
          </a:xfrm>
          <a:prstGeom prst="roundRect">
            <a:avLst>
              <a:gd name="adj" fmla="val 1685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passenger’s age group is between 20-30 years.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FFACD-5095-3BB9-F3B6-0CB924B7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83" y="1076275"/>
            <a:ext cx="4768770" cy="3523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39436-6795-14C2-4CE4-7E8824A6A317}"/>
              </a:ext>
            </a:extLst>
          </p:cNvPr>
          <p:cNvSpPr txBox="1"/>
          <p:nvPr/>
        </p:nvSpPr>
        <p:spPr>
          <a:xfrm>
            <a:off x="3457937" y="0"/>
            <a:ext cx="169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90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1968040" y="3970429"/>
            <a:ext cx="5197290" cy="695922"/>
          </a:xfrm>
          <a:prstGeom prst="roundRect">
            <a:avLst>
              <a:gd name="adj" fmla="val 31604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3756">
              <a:spcAft>
                <a:spcPts val="600"/>
              </a:spcAft>
            </a:pPr>
            <a:r>
              <a:rPr lang="en-GB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549 People was dead and 342 people survived.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2577B-4856-07A2-ACF9-0DB42646F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731" y="477149"/>
            <a:ext cx="4891909" cy="33192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/>
          <p:nvPr/>
        </p:nvSpPr>
        <p:spPr>
          <a:xfrm>
            <a:off x="1080535" y="3892921"/>
            <a:ext cx="6982929" cy="958189"/>
          </a:xfrm>
          <a:prstGeom prst="roundRect">
            <a:avLst>
              <a:gd name="adj" fmla="val 22650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3756">
              <a:spcAft>
                <a:spcPts val="600"/>
              </a:spcAft>
            </a:pPr>
            <a:r>
              <a:rPr lang="en-GB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 were 216 passengers on 1</a:t>
            </a:r>
            <a:r>
              <a:rPr lang="en-GB" sz="2000" kern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</a:t>
            </a:r>
            <a:r>
              <a:rPr lang="en-GB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class, 184 passengers on 2</a:t>
            </a:r>
            <a:r>
              <a:rPr lang="en-GB" sz="2000" kern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nd</a:t>
            </a:r>
            <a:r>
              <a:rPr lang="en-GB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class, and 491 passengers on 3</a:t>
            </a:r>
            <a:r>
              <a:rPr lang="en-GB" sz="2000" kern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rd</a:t>
            </a:r>
            <a:r>
              <a:rPr lang="en-GB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8B13C-1769-29F7-E38E-D4DB3EE4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277" y="292390"/>
            <a:ext cx="5073446" cy="34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1959127" y="3935474"/>
            <a:ext cx="5240859" cy="500289"/>
          </a:xfrm>
          <a:prstGeom prst="roundRect">
            <a:avLst>
              <a:gd name="adj" fmla="val 1685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74904">
              <a:spcAft>
                <a:spcPts val="600"/>
              </a:spcAft>
            </a:pPr>
            <a:r>
              <a:rPr lang="en-GB" sz="1558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female(233) has Better Chance of Survival than males.</a:t>
            </a:r>
            <a:endParaRPr lang="en-GB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44010-C850-1470-5FE5-AA580F3B6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889" y="707736"/>
            <a:ext cx="4669364" cy="30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2365698" y="3979531"/>
            <a:ext cx="4427718" cy="456232"/>
          </a:xfrm>
          <a:prstGeom prst="roundRect">
            <a:avLst>
              <a:gd name="adj" fmla="val 34202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88620">
              <a:spcAft>
                <a:spcPts val="600"/>
              </a:spcAft>
            </a:pPr>
            <a:r>
              <a:rPr lang="en-GB" sz="1615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GB" sz="1615" b="1" kern="1200" baseline="30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  </a:t>
            </a:r>
            <a:r>
              <a:rPr lang="en-GB" sz="1615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 Has Better Chance of Survival. </a:t>
            </a:r>
            <a:endParaRPr lang="en-GB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2748D-19B8-F78D-DA66-0B1DF1590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697" y="707736"/>
            <a:ext cx="4427718" cy="30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8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4D87275-A5B5-8216-B683-B1872650824F}"/>
              </a:ext>
            </a:extLst>
          </p:cNvPr>
          <p:cNvSpPr txBox="1"/>
          <p:nvPr/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48" name="Google Shape;348;p43"/>
          <p:cNvSpPr/>
          <p:nvPr/>
        </p:nvSpPr>
        <p:spPr>
          <a:xfrm>
            <a:off x="734616" y="1897739"/>
            <a:ext cx="7674768" cy="2206462"/>
          </a:xfrm>
          <a:prstGeom prst="roundRect">
            <a:avLst>
              <a:gd name="adj" fmla="val 21873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43"/>
          <p:cNvSpPr txBox="1">
            <a:spLocks/>
          </p:cNvSpPr>
          <p:nvPr/>
        </p:nvSpPr>
        <p:spPr>
          <a:xfrm>
            <a:off x="1366736" y="2368461"/>
            <a:ext cx="6193933" cy="1265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9184" indent="-329184" defTabSz="43891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92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Passengers who travel in 1</a:t>
            </a:r>
            <a:r>
              <a:rPr lang="en-US" sz="1920" kern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</a:t>
            </a:r>
            <a:r>
              <a:rPr lang="en-US" sz="192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 their survival rate is higher.</a:t>
            </a:r>
          </a:p>
          <a:p>
            <a:pPr marL="329184" indent="-329184" defTabSz="438912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92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Females survived more than males.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258</TotalTime>
  <Words>90</Words>
  <Application>Microsoft Office PowerPoint</Application>
  <PresentationFormat>On-screen Show (16:9)</PresentationFormat>
  <Paragraphs>11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Wingdings</vt:lpstr>
      <vt:lpstr>Corbel</vt:lpstr>
      <vt:lpstr>Times New Roman</vt:lpstr>
      <vt:lpstr>Depth</vt:lpstr>
      <vt:lpstr>Report on Titanic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Eye-Catching Portfolio</dc:title>
  <cp:lastModifiedBy>Shakil Ahammed</cp:lastModifiedBy>
  <cp:revision>45</cp:revision>
  <dcterms:modified xsi:type="dcterms:W3CDTF">2024-04-02T10:54:53Z</dcterms:modified>
</cp:coreProperties>
</file>