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4" r:id="rId1"/>
  </p:sldMasterIdLst>
  <p:notesMasterIdLst>
    <p:notesMasterId r:id="rId15"/>
  </p:notesMasterIdLst>
  <p:sldIdLst>
    <p:sldId id="256" r:id="rId2"/>
    <p:sldId id="281" r:id="rId3"/>
    <p:sldId id="284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0EE227-6159-460C-8E44-D0F36F3074C4}">
  <a:tblStyle styleId="{140EE227-6159-460C-8E44-D0F36F3074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1983613-7366-4525-9955-02ECCF5742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77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206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89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373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859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300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75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195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294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32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733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08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348021"/>
            <a:ext cx="6858000" cy="123111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2770782"/>
            <a:ext cx="6858000" cy="56551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9156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75370"/>
            <a:ext cx="7886700" cy="61451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740569"/>
            <a:ext cx="7886700" cy="253480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89887"/>
            <a:ext cx="7885509" cy="511854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10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367049"/>
            <a:ext cx="7885509" cy="112637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984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273844"/>
            <a:ext cx="6977064" cy="2244678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376297"/>
            <a:ext cx="7884318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285991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45226"/>
            <a:ext cx="7886700" cy="188387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37936"/>
            <a:ext cx="7885509" cy="855483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7636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414462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1928812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414462"/>
            <a:ext cx="2202181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1928812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414462"/>
            <a:ext cx="2199085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1928812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1208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223127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692266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3655324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223127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692266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3655323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223127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692266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3655322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6692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3040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1480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8482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777850" y="1322624"/>
            <a:ext cx="1701000" cy="1701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897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7851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348021"/>
            <a:ext cx="6858000" cy="123111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2770256"/>
            <a:ext cx="6858000" cy="56551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350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369219"/>
            <a:ext cx="3768912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369219"/>
            <a:ext cx="377547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6600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260872"/>
            <a:ext cx="3768912" cy="61793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1878806"/>
            <a:ext cx="3768912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260872"/>
            <a:ext cx="3776661" cy="61793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1878806"/>
            <a:ext cx="377666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317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785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9012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1126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84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5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/>
          <p:nvPr/>
        </p:nvSpPr>
        <p:spPr>
          <a:xfrm>
            <a:off x="718244" y="889188"/>
            <a:ext cx="7797823" cy="3523168"/>
          </a:xfrm>
          <a:prstGeom prst="roundRect">
            <a:avLst>
              <a:gd name="adj" fmla="val 22985"/>
            </a:avLst>
          </a:prstGeom>
          <a:solidFill>
            <a:srgbClr val="0E0E0E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ctrTitle"/>
          </p:nvPr>
        </p:nvSpPr>
        <p:spPr>
          <a:xfrm>
            <a:off x="1092450" y="1824919"/>
            <a:ext cx="7049410" cy="996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 on  Pizza  Sales  Analysis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F37C9-E0AE-72ED-ECD5-16B0DD3E3BD9}"/>
              </a:ext>
            </a:extLst>
          </p:cNvPr>
          <p:cNvSpPr txBox="1"/>
          <p:nvPr/>
        </p:nvSpPr>
        <p:spPr>
          <a:xfrm>
            <a:off x="1092450" y="299120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68096">
              <a:lnSpc>
                <a:spcPct val="100000"/>
              </a:lnSpc>
              <a:spcBef>
                <a:spcPts val="840"/>
              </a:spcBef>
              <a:buClr>
                <a:schemeClr val="accent1"/>
              </a:buClr>
              <a:buSzPct val="100000"/>
            </a:pPr>
            <a:r>
              <a:rPr lang="en-US" sz="1400" b="0" kern="1200" cap="all" spc="252" baseline="0" dirty="0">
                <a:solidFill>
                  <a:srgbClr val="FFFFF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Prepared by</a:t>
            </a:r>
            <a:br>
              <a:rPr lang="en-US" sz="1400" b="0" kern="1200" cap="all" spc="252" baseline="0" dirty="0">
                <a:solidFill>
                  <a:srgbClr val="FFFFF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400" b="0" kern="1200" cap="all" spc="252" baseline="0" dirty="0">
                <a:solidFill>
                  <a:srgbClr val="FFFFF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Shakil Ahammed</a:t>
            </a:r>
            <a:endParaRPr lang="en-US" b="0" cap="all" spc="150" dirty="0">
              <a:solidFill>
                <a:srgbClr val="FFFFF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1285288" y="263465"/>
            <a:ext cx="7042697" cy="693909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Join relevant tables to find the category-wise distribution of pizzas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822445-F6A8-0136-E6D3-C93918C88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889" y="1029195"/>
            <a:ext cx="4904388" cy="2101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7F4805-CB97-3538-4F55-1871F4F78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515" y="3277280"/>
            <a:ext cx="4061944" cy="16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4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422476" y="192171"/>
            <a:ext cx="8507393" cy="693909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Group the orders by date and calculate the average number of pizzas ordered per day.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E3DB8-6B52-0A51-4467-DEC9AB14D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994" y="1046204"/>
            <a:ext cx="5997676" cy="2359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6C1DC9-998F-BE76-B6D0-CC82470AC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512" y="3565799"/>
            <a:ext cx="5658640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26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1020903" y="192171"/>
            <a:ext cx="7226060" cy="693909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Determine the top 3 most ordered pizza types based on revenue.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A69695-4589-EBA7-7B86-3AF853607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132" y="1030847"/>
            <a:ext cx="6095263" cy="2199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93E869-68FB-8913-F4D7-1839BAA7A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030" y="3317388"/>
            <a:ext cx="4969465" cy="167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7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931762" y="192171"/>
            <a:ext cx="7315201" cy="693909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Calculate the percentage contribution of each pizza type to total revenue.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495061-7EB9-635A-1730-23D3D4381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656" y="950246"/>
            <a:ext cx="5594687" cy="2342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5B88B-66B5-4009-2281-184CD31BF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850" y="3357163"/>
            <a:ext cx="5105023" cy="169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2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1442570" y="2020061"/>
            <a:ext cx="6527029" cy="1103378"/>
          </a:xfrm>
          <a:prstGeom prst="roundRect">
            <a:avLst>
              <a:gd name="adj" fmla="val 1685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utilized SQL queries to solve questions that were related to pizza sales.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1661964" y="685368"/>
            <a:ext cx="5554852" cy="787080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1. Retrieve the total number of orders placed.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24B2A-DCB8-A52A-D0DD-BD1D6B3A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964" y="1707014"/>
            <a:ext cx="5554852" cy="1000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D55013-FFC0-7442-53E4-541602484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964" y="2941845"/>
            <a:ext cx="5554852" cy="106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5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1794574" y="706308"/>
            <a:ext cx="5554852" cy="787080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Calculate the total revenue generated from pizza sales.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DF621-736C-B662-2BE1-A8F501D20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731" y="1619030"/>
            <a:ext cx="7196537" cy="15224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7D6FEE-CAB6-9A15-7FEA-70CF2E3D0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731" y="3417760"/>
            <a:ext cx="7196537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0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1661964" y="350275"/>
            <a:ext cx="5554852" cy="787080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Identify the highest-priced pizza.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C3904F-6CBC-ED4C-D7FC-70703BC76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845" y="1253676"/>
            <a:ext cx="5353089" cy="1964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ECB43E-ACC7-BC89-1646-095BF2B8B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844" y="3427984"/>
            <a:ext cx="535308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1668943" y="118350"/>
            <a:ext cx="5554852" cy="681613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4. Identify the most common pizza size ordered.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FC9907-7F3C-4306-9772-E402F3915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259" y="926805"/>
            <a:ext cx="6230219" cy="1919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32A59E-9991-AFB8-E823-1C3E1D26F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259" y="2901424"/>
            <a:ext cx="6230219" cy="212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3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1285288" y="263465"/>
            <a:ext cx="6573423" cy="693909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List the top 5 most ordered pizza types along with their quantities.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B20BB9-154E-43AE-30DC-503C867E5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707" y="1071279"/>
            <a:ext cx="5800917" cy="2007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E44C7D-2630-72B7-1DE6-FF8EF47E0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707" y="3192697"/>
            <a:ext cx="5841429" cy="181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4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642893" y="263465"/>
            <a:ext cx="7974459" cy="693909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Join the necessary tables to find the total quantity of each pizza category ordered.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417EE-A55E-6921-6D85-22BB619B2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126" y="1064608"/>
            <a:ext cx="6041745" cy="2041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D009A8-1ADD-ED83-9972-1086D1D39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126" y="3212843"/>
            <a:ext cx="6041745" cy="180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1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1285288" y="263465"/>
            <a:ext cx="6573423" cy="693909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Determine the distribution of orders by hour of the day.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406B3-8D9E-3FDF-16DA-76597F2F6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563" y="1003333"/>
            <a:ext cx="4713541" cy="1438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6D536B-84CD-383A-2B69-31225B3F5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694" y="2487877"/>
            <a:ext cx="4285278" cy="25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0219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583</TotalTime>
  <Words>169</Words>
  <Application>Microsoft Office PowerPoint</Application>
  <PresentationFormat>On-screen Show (16:9)</PresentationFormat>
  <Paragraphs>14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Times New Roman</vt:lpstr>
      <vt:lpstr>Depth</vt:lpstr>
      <vt:lpstr>Report  on  Pizza  Sales 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Eye-Catching Portfolio</dc:title>
  <cp:lastModifiedBy>Shakil Ahammed</cp:lastModifiedBy>
  <cp:revision>72</cp:revision>
  <dcterms:modified xsi:type="dcterms:W3CDTF">2024-05-29T17:38:46Z</dcterms:modified>
</cp:coreProperties>
</file>