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4"/>
  </p:notesMasterIdLst>
  <p:sldIdLst>
    <p:sldId id="256" r:id="rId2"/>
    <p:sldId id="274" r:id="rId3"/>
    <p:sldId id="261" r:id="rId4"/>
    <p:sldId id="277" r:id="rId5"/>
    <p:sldId id="275" r:id="rId6"/>
    <p:sldId id="276" r:id="rId7"/>
    <p:sldId id="286" r:id="rId8"/>
    <p:sldId id="267" r:id="rId9"/>
    <p:sldId id="287" r:id="rId10"/>
    <p:sldId id="278" r:id="rId11"/>
    <p:sldId id="282" r:id="rId12"/>
    <p:sldId id="281" r:id="rId13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0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507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31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0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74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802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6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a022a9685_1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da022a9685_1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37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720000" y="721275"/>
            <a:ext cx="1911300" cy="10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2"/>
          </p:nvPr>
        </p:nvSpPr>
        <p:spPr>
          <a:xfrm>
            <a:off x="5534444" y="799550"/>
            <a:ext cx="27519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5532265" y="1197111"/>
            <a:ext cx="275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3"/>
          </p:nvPr>
        </p:nvSpPr>
        <p:spPr>
          <a:xfrm>
            <a:off x="5535191" y="2056798"/>
            <a:ext cx="27495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4"/>
          </p:nvPr>
        </p:nvSpPr>
        <p:spPr>
          <a:xfrm>
            <a:off x="5533014" y="2469364"/>
            <a:ext cx="2749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5"/>
          </p:nvPr>
        </p:nvSpPr>
        <p:spPr>
          <a:xfrm>
            <a:off x="5531925" y="3382771"/>
            <a:ext cx="2749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6"/>
          </p:nvPr>
        </p:nvSpPr>
        <p:spPr>
          <a:xfrm>
            <a:off x="5534102" y="3821576"/>
            <a:ext cx="27495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7"/>
          </p:nvPr>
        </p:nvSpPr>
        <p:spPr>
          <a:xfrm>
            <a:off x="2843450" y="72127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3"/>
          <p:cNvSpPr>
            <a:spLocks noGrp="1"/>
          </p:cNvSpPr>
          <p:nvPr>
            <p:ph type="pic" idx="8"/>
          </p:nvPr>
        </p:nvSpPr>
        <p:spPr>
          <a:xfrm>
            <a:off x="2842250" y="2012850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3"/>
          <p:cNvSpPr>
            <a:spLocks noGrp="1"/>
          </p:cNvSpPr>
          <p:nvPr>
            <p:ph type="pic" idx="9"/>
          </p:nvPr>
        </p:nvSpPr>
        <p:spPr>
          <a:xfrm>
            <a:off x="2843450" y="3304425"/>
            <a:ext cx="2336400" cy="1183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6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  <p:sldLayoutId id="21474837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1100850" y="981925"/>
            <a:ext cx="6942300" cy="3376500"/>
          </a:xfrm>
          <a:prstGeom prst="roundRect">
            <a:avLst>
              <a:gd name="adj" fmla="val 8246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2400976" y="1806770"/>
            <a:ext cx="5140001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price prediction using linear regression</a:t>
            </a:r>
            <a:endParaRPr sz="2400" spc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CE768-1F9D-90BB-107F-5C4199C063F4}"/>
              </a:ext>
            </a:extLst>
          </p:cNvPr>
          <p:cNvSpPr txBox="1"/>
          <p:nvPr/>
        </p:nvSpPr>
        <p:spPr>
          <a:xfrm>
            <a:off x="2400976" y="3105345"/>
            <a:ext cx="25002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15BEAA86-B902-D6E0-719D-220F98AB3287}"/>
              </a:ext>
            </a:extLst>
          </p:cNvPr>
          <p:cNvSpPr/>
          <p:nvPr/>
        </p:nvSpPr>
        <p:spPr>
          <a:xfrm>
            <a:off x="434783" y="3714002"/>
            <a:ext cx="8274434" cy="978757"/>
          </a:xfrm>
          <a:prstGeom prst="roundRect">
            <a:avLst>
              <a:gd name="adj" fmla="val 152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create the model and feed the training data to it. This model will tell us which input has the biggest impact in the output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3DE7B-44E6-A94E-7E04-CCBAB5A16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58" y="395004"/>
            <a:ext cx="394390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2F73D-3801-3CD6-D44E-DF3FAC64B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85" y="374729"/>
            <a:ext cx="7316221" cy="3248478"/>
          </a:xfrm>
          <a:prstGeom prst="rect">
            <a:avLst/>
          </a:prstGeom>
        </p:spPr>
      </p:pic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E9277029-ECD0-AF8A-5539-2FE6E80BC3D8}"/>
              </a:ext>
            </a:extLst>
          </p:cNvPr>
          <p:cNvSpPr/>
          <p:nvPr/>
        </p:nvSpPr>
        <p:spPr>
          <a:xfrm>
            <a:off x="789715" y="3837009"/>
            <a:ext cx="7842359" cy="781292"/>
          </a:xfrm>
          <a:prstGeom prst="roundRect">
            <a:avLst>
              <a:gd name="adj" fmla="val 2349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model. Our predicting model accuracy is 76%. Model is working good.</a:t>
            </a:r>
          </a:p>
        </p:txBody>
      </p:sp>
    </p:spTree>
    <p:extLst>
      <p:ext uri="{BB962C8B-B14F-4D97-AF65-F5344CB8AC3E}">
        <p14:creationId xmlns:p14="http://schemas.microsoft.com/office/powerpoint/2010/main" val="203387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15BEAA86-B902-D6E0-719D-220F98AB3287}"/>
              </a:ext>
            </a:extLst>
          </p:cNvPr>
          <p:cNvSpPr/>
          <p:nvPr/>
        </p:nvSpPr>
        <p:spPr>
          <a:xfrm>
            <a:off x="857616" y="4021846"/>
            <a:ext cx="6723802" cy="683264"/>
          </a:xfrm>
          <a:prstGeom prst="roundRect">
            <a:avLst>
              <a:gd name="adj" fmla="val 2349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 predicted price. We see that it’s a linear relationship.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7D5FE-4CE0-5808-46AA-D5BFB43E4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608" y="324092"/>
            <a:ext cx="4558255" cy="34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0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574626" y="999495"/>
            <a:ext cx="8133645" cy="3595511"/>
          </a:xfrm>
          <a:prstGeom prst="roundRect">
            <a:avLst>
              <a:gd name="adj" fmla="val 9573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python project for building a linear regression model that is used to predict used car prices from a given dataset using machine learning.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39436-6795-14C2-4CE4-7E8824A6A317}"/>
              </a:ext>
            </a:extLst>
          </p:cNvPr>
          <p:cNvSpPr txBox="1"/>
          <p:nvPr/>
        </p:nvSpPr>
        <p:spPr>
          <a:xfrm>
            <a:off x="3724153" y="231421"/>
            <a:ext cx="169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0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2239744" y="4157717"/>
            <a:ext cx="4664512" cy="695922"/>
          </a:xfrm>
          <a:prstGeom prst="roundRect">
            <a:avLst>
              <a:gd name="adj" fmla="val 17005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all required libraries in one cell.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108B4-2764-AE31-6904-62E82E25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25" y="605541"/>
            <a:ext cx="6887271" cy="3385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;p37">
            <a:extLst>
              <a:ext uri="{FF2B5EF4-FFF2-40B4-BE49-F238E27FC236}">
                <a16:creationId xmlns:a16="http://schemas.microsoft.com/office/drawing/2014/main" id="{BB5D605E-5AC6-FB72-3318-2F0746C8A046}"/>
              </a:ext>
            </a:extLst>
          </p:cNvPr>
          <p:cNvSpPr/>
          <p:nvPr/>
        </p:nvSpPr>
        <p:spPr>
          <a:xfrm>
            <a:off x="2373606" y="4265271"/>
            <a:ext cx="4235539" cy="567160"/>
          </a:xfrm>
          <a:prstGeom prst="roundRect">
            <a:avLst>
              <a:gd name="adj" fmla="val 2349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categorical data columns.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7D71A-0F89-A073-0F1F-29AA2C1D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0" y="919369"/>
            <a:ext cx="2860541" cy="310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C9521-116A-2A16-1935-B72825028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235" y="918043"/>
            <a:ext cx="2781807" cy="3108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79690C-D8EA-DF49-0B0B-FA31846B2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691" y="916718"/>
            <a:ext cx="2702689" cy="3119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152D8-E627-B3F6-5005-464FAEAD61F8}"/>
              </a:ext>
            </a:extLst>
          </p:cNvPr>
          <p:cNvSpPr txBox="1"/>
          <p:nvPr/>
        </p:nvSpPr>
        <p:spPr>
          <a:xfrm>
            <a:off x="3724154" y="231421"/>
            <a:ext cx="1397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B40F91BC-AAB8-ED68-2AEB-41993CE0BCC2}"/>
              </a:ext>
            </a:extLst>
          </p:cNvPr>
          <p:cNvSpPr/>
          <p:nvPr/>
        </p:nvSpPr>
        <p:spPr>
          <a:xfrm>
            <a:off x="2947683" y="4199502"/>
            <a:ext cx="4083938" cy="538063"/>
          </a:xfrm>
          <a:prstGeom prst="roundRect">
            <a:avLst>
              <a:gd name="adj" fmla="val 17005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categorical data columns.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676D1-916A-0BDC-A84A-57E6BCED7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23" y="585317"/>
            <a:ext cx="8443732" cy="33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15BEAA86-B902-D6E0-719D-220F98AB3287}"/>
              </a:ext>
            </a:extLst>
          </p:cNvPr>
          <p:cNvSpPr/>
          <p:nvPr/>
        </p:nvSpPr>
        <p:spPr>
          <a:xfrm>
            <a:off x="3504784" y="4162513"/>
            <a:ext cx="2230472" cy="594682"/>
          </a:xfrm>
          <a:prstGeom prst="roundRect">
            <a:avLst>
              <a:gd name="adj" fmla="val 2349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sales by year.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B110D-C825-B048-67D9-A5D5BDF10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259" y="517605"/>
            <a:ext cx="415348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7;p37">
            <a:extLst>
              <a:ext uri="{FF2B5EF4-FFF2-40B4-BE49-F238E27FC236}">
                <a16:creationId xmlns:a16="http://schemas.microsoft.com/office/drawing/2014/main" id="{15BEAA86-B902-D6E0-719D-220F98AB3287}"/>
              </a:ext>
            </a:extLst>
          </p:cNvPr>
          <p:cNvSpPr/>
          <p:nvPr/>
        </p:nvSpPr>
        <p:spPr>
          <a:xfrm>
            <a:off x="2711170" y="4237749"/>
            <a:ext cx="3869038" cy="531021"/>
          </a:xfrm>
          <a:prstGeom prst="roundRect">
            <a:avLst>
              <a:gd name="adj" fmla="val 2349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each column.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BC9D4-A718-F9D2-8A33-C034629A6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180" y="374730"/>
            <a:ext cx="4703166" cy="368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2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;p37">
            <a:extLst>
              <a:ext uri="{FF2B5EF4-FFF2-40B4-BE49-F238E27FC236}">
                <a16:creationId xmlns:a16="http://schemas.microsoft.com/office/drawing/2014/main" id="{510080FC-0F45-76D8-CB2B-D316682D9ACE}"/>
              </a:ext>
            </a:extLst>
          </p:cNvPr>
          <p:cNvSpPr/>
          <p:nvPr/>
        </p:nvSpPr>
        <p:spPr>
          <a:xfrm>
            <a:off x="242711" y="3200399"/>
            <a:ext cx="8506177" cy="1325323"/>
          </a:xfrm>
          <a:prstGeom prst="roundRect">
            <a:avLst>
              <a:gd name="adj" fmla="val 17005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are the predictors, and y is the output. What we want to do is create a model that will take in the values in the X variable and predict y with a linear regression algorithm. We will use the </a:t>
            </a: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library to create the model.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247;p37">
            <a:extLst>
              <a:ext uri="{FF2B5EF4-FFF2-40B4-BE49-F238E27FC236}">
                <a16:creationId xmlns:a16="http://schemas.microsoft.com/office/drawing/2014/main" id="{62535AE8-64BF-14DA-9770-37D0CF66A33F}"/>
              </a:ext>
            </a:extLst>
          </p:cNvPr>
          <p:cNvSpPr/>
          <p:nvPr/>
        </p:nvSpPr>
        <p:spPr>
          <a:xfrm>
            <a:off x="3442433" y="331637"/>
            <a:ext cx="2106730" cy="570175"/>
          </a:xfrm>
          <a:prstGeom prst="roundRect">
            <a:avLst>
              <a:gd name="adj" fmla="val 23494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D03FF-DCFD-48D4-9318-89F4B4FFB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17" y="1554827"/>
            <a:ext cx="8017365" cy="11268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7;p37">
            <a:extLst>
              <a:ext uri="{FF2B5EF4-FFF2-40B4-BE49-F238E27FC236}">
                <a16:creationId xmlns:a16="http://schemas.microsoft.com/office/drawing/2014/main" id="{510080FC-0F45-76D8-CB2B-D316682D9ACE}"/>
              </a:ext>
            </a:extLst>
          </p:cNvPr>
          <p:cNvSpPr/>
          <p:nvPr/>
        </p:nvSpPr>
        <p:spPr>
          <a:xfrm>
            <a:off x="1394392" y="3391382"/>
            <a:ext cx="6557416" cy="596098"/>
          </a:xfrm>
          <a:prstGeom prst="roundRect">
            <a:avLst>
              <a:gd name="adj" fmla="val 17005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3756">
              <a:spcAft>
                <a:spcPts val="600"/>
              </a:spcAft>
            </a:pP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Standarize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9464B-AC7A-AE80-3882-98905C77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427" y="1368781"/>
            <a:ext cx="515374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995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373</TotalTime>
  <Words>190</Words>
  <Application>Microsoft Office PowerPoint</Application>
  <PresentationFormat>On-screen Show (16:9)</PresentationFormat>
  <Paragraphs>16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Corbel</vt:lpstr>
      <vt:lpstr>Times New Roman</vt:lpstr>
      <vt:lpstr>Arial</vt:lpstr>
      <vt:lpstr>Depth</vt:lpstr>
      <vt:lpstr>Car price prediction using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dc:creator>Shakil Ahammed</dc:creator>
  <cp:lastModifiedBy>Shakil Ahammed</cp:lastModifiedBy>
  <cp:revision>79</cp:revision>
  <dcterms:modified xsi:type="dcterms:W3CDTF">2024-08-01T14:56:07Z</dcterms:modified>
</cp:coreProperties>
</file>