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8"/>
  </p:notesMasterIdLst>
  <p:sldIdLst>
    <p:sldId id="256" r:id="rId2"/>
    <p:sldId id="261" r:id="rId3"/>
    <p:sldId id="280" r:id="rId4"/>
    <p:sldId id="281" r:id="rId5"/>
    <p:sldId id="282" r:id="rId6"/>
    <p:sldId id="283" r:id="rId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64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4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1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00850" y="900861"/>
            <a:ext cx="6942300" cy="3376500"/>
          </a:xfrm>
          <a:prstGeom prst="roundRect">
            <a:avLst>
              <a:gd name="adj" fmla="val 8246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482274" y="1515807"/>
            <a:ext cx="6458215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3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</a:t>
            </a:r>
            <a:r>
              <a:rPr lang="en-GB" sz="280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Titanic Disaster Survival Using Logistic Regression</a:t>
            </a:r>
            <a:br>
              <a:rPr lang="en-GB" sz="80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800" b="1" i="0" dirty="0">
                <a:effectLst/>
                <a:latin typeface="system-ui"/>
              </a:rPr>
            </a:br>
            <a:endParaRPr lang="en-GB" sz="3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BC7B1-884B-C852-F344-2AC7DBCF4E01}"/>
              </a:ext>
            </a:extLst>
          </p:cNvPr>
          <p:cNvSpPr txBox="1"/>
          <p:nvPr/>
        </p:nvSpPr>
        <p:spPr>
          <a:xfrm>
            <a:off x="1482274" y="2825274"/>
            <a:ext cx="458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sz="1600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61269D-DF0F-CEF8-2CFC-6107E4B9A485}"/>
              </a:ext>
            </a:extLst>
          </p:cNvPr>
          <p:cNvSpPr txBox="1"/>
          <p:nvPr/>
        </p:nvSpPr>
        <p:spPr>
          <a:xfrm>
            <a:off x="3674961" y="396961"/>
            <a:ext cx="2199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6" name="Google Shape;247;p37">
            <a:extLst>
              <a:ext uri="{FF2B5EF4-FFF2-40B4-BE49-F238E27FC236}">
                <a16:creationId xmlns:a16="http://schemas.microsoft.com/office/drawing/2014/main" id="{06F2445A-FC4D-95BF-F754-B9C040E6E3B8}"/>
              </a:ext>
            </a:extLst>
          </p:cNvPr>
          <p:cNvSpPr/>
          <p:nvPr/>
        </p:nvSpPr>
        <p:spPr>
          <a:xfrm>
            <a:off x="903419" y="1553792"/>
            <a:ext cx="7418185" cy="1849165"/>
          </a:xfrm>
          <a:prstGeom prst="roundRect">
            <a:avLst>
              <a:gd name="adj" fmla="val 14817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will be working with the titanic dataset. Our goal is to train a logistic regression model that will be able to predict the chances of survival in disaster.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0E9E5-617D-8E0C-8F41-8A98922652DD}"/>
              </a:ext>
            </a:extLst>
          </p:cNvPr>
          <p:cNvSpPr txBox="1"/>
          <p:nvPr/>
        </p:nvSpPr>
        <p:spPr>
          <a:xfrm>
            <a:off x="4166887" y="0"/>
            <a:ext cx="141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6" name="Google Shape;247;p37">
            <a:extLst>
              <a:ext uri="{FF2B5EF4-FFF2-40B4-BE49-F238E27FC236}">
                <a16:creationId xmlns:a16="http://schemas.microsoft.com/office/drawing/2014/main" id="{1849E8E8-5D36-15A5-34DD-B335B516F77F}"/>
              </a:ext>
            </a:extLst>
          </p:cNvPr>
          <p:cNvSpPr/>
          <p:nvPr/>
        </p:nvSpPr>
        <p:spPr>
          <a:xfrm>
            <a:off x="364602" y="3742186"/>
            <a:ext cx="8414795" cy="1032715"/>
          </a:xfrm>
          <a:prstGeom prst="roundRect">
            <a:avLst>
              <a:gd name="adj" fmla="val 2118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survived 549 person and dead 342. Among them male survived 109 and dead 468, female survived 233 and dead 81. Most number of survival is female.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06FB-6C6D-EEBF-1E3E-8CFC58F1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70" y="788199"/>
            <a:ext cx="3798705" cy="2679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A4085-829B-5443-5EB6-9DEDB895D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5" y="788199"/>
            <a:ext cx="3814998" cy="26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5EE040BA-FC66-C129-8048-1646ECE129C6}"/>
              </a:ext>
            </a:extLst>
          </p:cNvPr>
          <p:cNvSpPr/>
          <p:nvPr/>
        </p:nvSpPr>
        <p:spPr>
          <a:xfrm>
            <a:off x="2301134" y="4271059"/>
            <a:ext cx="4275659" cy="532764"/>
          </a:xfrm>
          <a:prstGeom prst="roundRect">
            <a:avLst>
              <a:gd name="adj" fmla="val 2118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of passenger of titanic.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A55AD-5FFF-908A-6A1A-EEA0A916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34" y="196769"/>
            <a:ext cx="4319585" cy="3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6A9EDD62-A1D2-9C73-6108-A84D0A33E183}"/>
              </a:ext>
            </a:extLst>
          </p:cNvPr>
          <p:cNvSpPr/>
          <p:nvPr/>
        </p:nvSpPr>
        <p:spPr>
          <a:xfrm>
            <a:off x="549797" y="4114798"/>
            <a:ext cx="7778187" cy="759565"/>
          </a:xfrm>
          <a:prstGeom prst="roundRect">
            <a:avLst>
              <a:gd name="adj" fmla="val 2118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we divided the dataset into test part and train part using train test split method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scikitlearn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then we train a logistic regression model.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8C57A-9093-9012-F475-CF81A42F42B4}"/>
              </a:ext>
            </a:extLst>
          </p:cNvPr>
          <p:cNvSpPr txBox="1"/>
          <p:nvPr/>
        </p:nvSpPr>
        <p:spPr>
          <a:xfrm>
            <a:off x="3137924" y="89727"/>
            <a:ext cx="2731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E8C08-AE4F-822D-0DE3-B77BE4C3F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77" y="701597"/>
            <a:ext cx="6613120" cy="31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6A9EDD62-A1D2-9C73-6108-A84D0A33E183}"/>
              </a:ext>
            </a:extLst>
          </p:cNvPr>
          <p:cNvSpPr/>
          <p:nvPr/>
        </p:nvSpPr>
        <p:spPr>
          <a:xfrm>
            <a:off x="163767" y="3662613"/>
            <a:ext cx="8816465" cy="1289906"/>
          </a:xfrm>
          <a:prstGeom prst="roundRect">
            <a:avLst>
              <a:gd name="adj" fmla="val 2118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Precision is the ratio of correctly predicted positive observations to the total predicted positive observations. It is also called accuracy score. It’s a good score(79%).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Recall is the ratio of correctly predicted positive observations to the all observations in actual class F1 score - F1 Score is the weighted average of Precision and Recall.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298F-CDD0-3431-72FF-384614288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26" y="190981"/>
            <a:ext cx="4996734" cy="3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25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428</TotalTime>
  <Words>187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system-ui</vt:lpstr>
      <vt:lpstr>Arial</vt:lpstr>
      <vt:lpstr>Corbel</vt:lpstr>
      <vt:lpstr>Depth</vt:lpstr>
      <vt:lpstr>Report on Titanic Disaster Survival Using Logistic Regression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dc:creator>Shakil Ahammed</dc:creator>
  <cp:lastModifiedBy>Shakil Ahammed</cp:lastModifiedBy>
  <cp:revision>75</cp:revision>
  <dcterms:modified xsi:type="dcterms:W3CDTF">2024-07-22T16:56:11Z</dcterms:modified>
</cp:coreProperties>
</file>