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4" r:id="rId1"/>
  </p:sldMasterIdLst>
  <p:notesMasterIdLst>
    <p:notesMasterId r:id="rId18"/>
  </p:notesMasterIdLst>
  <p:sldIdLst>
    <p:sldId id="256" r:id="rId2"/>
    <p:sldId id="281" r:id="rId3"/>
    <p:sldId id="284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0EE227-6159-460C-8E44-D0F36F3074C4}">
  <a:tblStyle styleId="{140EE227-6159-460C-8E44-D0F36F3074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1983613-7366-4525-9955-02ECCF5742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660"/>
  </p:normalViewPr>
  <p:slideViewPr>
    <p:cSldViewPr snapToGrid="0">
      <p:cViewPr varScale="1">
        <p:scale>
          <a:sx n="92" d="100"/>
          <a:sy n="92" d="100"/>
        </p:scale>
        <p:origin x="8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77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206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89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373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305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489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87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859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300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75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195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294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32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733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08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348021"/>
            <a:ext cx="6858000" cy="123111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2770782"/>
            <a:ext cx="6858000" cy="56551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9156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75370"/>
            <a:ext cx="7886700" cy="61451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740569"/>
            <a:ext cx="7886700" cy="253480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89887"/>
            <a:ext cx="7885509" cy="511854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10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367049"/>
            <a:ext cx="7885509" cy="112637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984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273844"/>
            <a:ext cx="6977064" cy="2244678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376297"/>
            <a:ext cx="7884318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285991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45226"/>
            <a:ext cx="7886700" cy="188387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37936"/>
            <a:ext cx="7885509" cy="855483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7636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414462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1928812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414462"/>
            <a:ext cx="2202181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1928812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414462"/>
            <a:ext cx="2199085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1928812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1208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223127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692266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3655324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223127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692266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3655323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223127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692266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3655322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6692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3040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1480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8482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777850" y="1322624"/>
            <a:ext cx="1701000" cy="1701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897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7851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348021"/>
            <a:ext cx="6858000" cy="123111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2770256"/>
            <a:ext cx="6858000" cy="56551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350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369219"/>
            <a:ext cx="3768912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369219"/>
            <a:ext cx="377547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6600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260872"/>
            <a:ext cx="3768912" cy="61793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1878806"/>
            <a:ext cx="3768912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260872"/>
            <a:ext cx="3776661" cy="61793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1878806"/>
            <a:ext cx="377666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317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785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9012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1126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84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5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/>
          <p:nvPr/>
        </p:nvSpPr>
        <p:spPr>
          <a:xfrm>
            <a:off x="718244" y="889188"/>
            <a:ext cx="7797823" cy="3523168"/>
          </a:xfrm>
          <a:prstGeom prst="roundRect">
            <a:avLst>
              <a:gd name="adj" fmla="val 22985"/>
            </a:avLst>
          </a:prstGeom>
          <a:solidFill>
            <a:srgbClr val="0E0E0E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ctrTitle"/>
          </p:nvPr>
        </p:nvSpPr>
        <p:spPr>
          <a:xfrm>
            <a:off x="1092450" y="1824919"/>
            <a:ext cx="7049410" cy="996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 on  Northwind Sales Analysis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F37C9-E0AE-72ED-ECD5-16B0DD3E3BD9}"/>
              </a:ext>
            </a:extLst>
          </p:cNvPr>
          <p:cNvSpPr txBox="1"/>
          <p:nvPr/>
        </p:nvSpPr>
        <p:spPr>
          <a:xfrm>
            <a:off x="1092450" y="299120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68096">
              <a:lnSpc>
                <a:spcPct val="100000"/>
              </a:lnSpc>
              <a:spcBef>
                <a:spcPts val="840"/>
              </a:spcBef>
              <a:buClr>
                <a:schemeClr val="accent1"/>
              </a:buClr>
              <a:buSzPct val="100000"/>
            </a:pPr>
            <a:r>
              <a:rPr lang="en-US" sz="1400" b="0" kern="1200" cap="all" spc="252" baseline="0" dirty="0">
                <a:solidFill>
                  <a:srgbClr val="FFFFF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Prepared by</a:t>
            </a:r>
            <a:br>
              <a:rPr lang="en-US" sz="1400" b="0" kern="1200" cap="all" spc="252" baseline="0" dirty="0">
                <a:solidFill>
                  <a:srgbClr val="FFFFF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400" b="0" kern="1200" cap="all" spc="252" baseline="0" dirty="0">
                <a:solidFill>
                  <a:srgbClr val="FFFFF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Shakil Ahammed</a:t>
            </a:r>
            <a:endParaRPr lang="en-US" b="0" cap="all" spc="150" dirty="0">
              <a:solidFill>
                <a:srgbClr val="FFFFF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816365" y="262122"/>
            <a:ext cx="7858712" cy="693909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Show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hire_date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most recently hired employee.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A4B82-7F90-7F5D-A97B-F0700B8F4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65" y="1554266"/>
            <a:ext cx="5039047" cy="774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E50482-90E4-028D-4112-3881EDB48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743" y="2996046"/>
            <a:ext cx="4709958" cy="9306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D5B054-0FF0-24B3-40AE-6268677504CA}"/>
              </a:ext>
            </a:extLst>
          </p:cNvPr>
          <p:cNvSpPr/>
          <p:nvPr/>
        </p:nvSpPr>
        <p:spPr>
          <a:xfrm>
            <a:off x="3851564" y="2978727"/>
            <a:ext cx="4759036" cy="94210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251368-6AED-0A3D-FBF3-D2AF65BE5704}"/>
              </a:ext>
            </a:extLst>
          </p:cNvPr>
          <p:cNvSpPr/>
          <p:nvPr/>
        </p:nvSpPr>
        <p:spPr>
          <a:xfrm>
            <a:off x="816365" y="1548431"/>
            <a:ext cx="5039047" cy="78010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33A22B9F-D9B2-8926-C4EE-272ABFB05294}"/>
              </a:ext>
            </a:extLst>
          </p:cNvPr>
          <p:cNvSpPr/>
          <p:nvPr/>
        </p:nvSpPr>
        <p:spPr>
          <a:xfrm rot="5400000">
            <a:off x="5862205" y="1948299"/>
            <a:ext cx="1018310" cy="904008"/>
          </a:xfrm>
          <a:prstGeom prst="bentArrow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54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789366" y="355860"/>
            <a:ext cx="7677302" cy="693909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Show the average unit price rounded to 2 decimal places, the total units in</a:t>
            </a:r>
          </a:p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stock, total discontinued products from the products table.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1ADCB4-9C52-D244-5664-E6BC50588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46" y="1674904"/>
            <a:ext cx="8077496" cy="6939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9A9116-1647-CC76-AEBC-E1CE8976390D}"/>
              </a:ext>
            </a:extLst>
          </p:cNvPr>
          <p:cNvSpPr/>
          <p:nvPr/>
        </p:nvSpPr>
        <p:spPr>
          <a:xfrm>
            <a:off x="519545" y="1669473"/>
            <a:ext cx="8097982" cy="69390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80560-0520-B33C-5D58-5BE822C41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627" y="3381951"/>
            <a:ext cx="4814455" cy="7967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7B4F34-9AC6-42B5-F82E-DE4CBB96563D}"/>
              </a:ext>
            </a:extLst>
          </p:cNvPr>
          <p:cNvSpPr/>
          <p:nvPr/>
        </p:nvSpPr>
        <p:spPr>
          <a:xfrm>
            <a:off x="2178627" y="3361223"/>
            <a:ext cx="4814455" cy="8382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3408D1B-B034-658D-256B-326C45338D15}"/>
              </a:ext>
            </a:extLst>
          </p:cNvPr>
          <p:cNvSpPr/>
          <p:nvPr/>
        </p:nvSpPr>
        <p:spPr>
          <a:xfrm>
            <a:off x="4360718" y="2448005"/>
            <a:ext cx="450272" cy="775855"/>
          </a:xfrm>
          <a:prstGeom prst="downArrow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26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1020903" y="192171"/>
            <a:ext cx="7226060" cy="693909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Show the ProductName,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products, suppliers, and categories table.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5FE4F-9CF2-4808-E57F-DA72131ED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36" y="1159846"/>
            <a:ext cx="7220427" cy="1532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E2719B-9952-FDE3-A69C-57F4F7090C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81" b="22748"/>
          <a:stretch/>
        </p:blipFill>
        <p:spPr>
          <a:xfrm>
            <a:off x="1558636" y="3117273"/>
            <a:ext cx="6407728" cy="17489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16C5D7-522C-5ABB-CB30-584D4A468A68}"/>
              </a:ext>
            </a:extLst>
          </p:cNvPr>
          <p:cNvSpPr/>
          <p:nvPr/>
        </p:nvSpPr>
        <p:spPr>
          <a:xfrm>
            <a:off x="1558636" y="3117273"/>
            <a:ext cx="6407728" cy="175952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E4273-1372-CD6E-57D1-E53EFB5FBDA5}"/>
              </a:ext>
            </a:extLst>
          </p:cNvPr>
          <p:cNvSpPr/>
          <p:nvPr/>
        </p:nvSpPr>
        <p:spPr>
          <a:xfrm>
            <a:off x="1020903" y="1143000"/>
            <a:ext cx="7226060" cy="155863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2826A66-2B94-FC06-B21B-5EECA5916C94}"/>
              </a:ext>
            </a:extLst>
          </p:cNvPr>
          <p:cNvSpPr/>
          <p:nvPr/>
        </p:nvSpPr>
        <p:spPr>
          <a:xfrm>
            <a:off x="4491924" y="2763982"/>
            <a:ext cx="284018" cy="290945"/>
          </a:xfrm>
          <a:prstGeom prst="downArrow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7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813229" y="256337"/>
            <a:ext cx="7862282" cy="693909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Show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average product unit price for each category</a:t>
            </a:r>
          </a:p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rounded to 2 decimal places.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D3AA2E-AB73-A727-58F4-081C6FC3C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87" y="1277866"/>
            <a:ext cx="7085549" cy="988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62CE8A-051C-0C75-6274-ED71F9D3E7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494"/>
          <a:stretch/>
        </p:blipFill>
        <p:spPr>
          <a:xfrm>
            <a:off x="3230860" y="2891551"/>
            <a:ext cx="3025991" cy="19315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0A59033-1A82-6CE9-19E0-72C78E77A534}"/>
              </a:ext>
            </a:extLst>
          </p:cNvPr>
          <p:cNvSpPr/>
          <p:nvPr/>
        </p:nvSpPr>
        <p:spPr>
          <a:xfrm>
            <a:off x="950087" y="1272083"/>
            <a:ext cx="7085549" cy="100006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2F555B-EB05-80C0-E5A5-5A0AFF103AF5}"/>
              </a:ext>
            </a:extLst>
          </p:cNvPr>
          <p:cNvSpPr/>
          <p:nvPr/>
        </p:nvSpPr>
        <p:spPr>
          <a:xfrm>
            <a:off x="3212928" y="2871354"/>
            <a:ext cx="3061854" cy="192924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86B42BC-3C0E-6654-F785-03F4B348FC0E}"/>
              </a:ext>
            </a:extLst>
          </p:cNvPr>
          <p:cNvSpPr/>
          <p:nvPr/>
        </p:nvSpPr>
        <p:spPr>
          <a:xfrm>
            <a:off x="4572000" y="2341124"/>
            <a:ext cx="343712" cy="461251"/>
          </a:xfrm>
          <a:prstGeom prst="downArrow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24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699913" y="171668"/>
            <a:ext cx="8003821" cy="1239441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Show the city,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customers and suppliers</a:t>
            </a:r>
          </a:p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merged together. Create a column which contains 'customers' or 'suppliers'</a:t>
            </a:r>
          </a:p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table it came from.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71F58-2ADF-CFDB-18C9-C47B1BEDE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13" y="1557035"/>
            <a:ext cx="8003821" cy="868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440B41-E14C-E19D-97D0-EBD5969578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639"/>
          <a:stretch/>
        </p:blipFill>
        <p:spPr>
          <a:xfrm>
            <a:off x="542382" y="2841914"/>
            <a:ext cx="8286043" cy="20556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0A877AA-E68C-E288-7630-9328A5B529C8}"/>
              </a:ext>
            </a:extLst>
          </p:cNvPr>
          <p:cNvSpPr/>
          <p:nvPr/>
        </p:nvSpPr>
        <p:spPr>
          <a:xfrm>
            <a:off x="699913" y="1551709"/>
            <a:ext cx="8003821" cy="88669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D33196-590D-14EF-2C24-1EDCA52B8027}"/>
              </a:ext>
            </a:extLst>
          </p:cNvPr>
          <p:cNvSpPr/>
          <p:nvPr/>
        </p:nvSpPr>
        <p:spPr>
          <a:xfrm>
            <a:off x="542382" y="2841914"/>
            <a:ext cx="8286043" cy="205566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69CBF0A-D85C-EB9D-5136-ED1A600974C9}"/>
              </a:ext>
            </a:extLst>
          </p:cNvPr>
          <p:cNvSpPr/>
          <p:nvPr/>
        </p:nvSpPr>
        <p:spPr>
          <a:xfrm>
            <a:off x="4745182" y="2486891"/>
            <a:ext cx="242454" cy="290945"/>
          </a:xfrm>
          <a:prstGeom prst="downArrow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64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615244" y="222467"/>
            <a:ext cx="8128000" cy="1792599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Show the employee's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"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num_orders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column with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acount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orders taken, and a column called "Shipped" that displays "On Time"</a:t>
            </a:r>
          </a:p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order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shipped_date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less or equal to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required_date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"Late" if the</a:t>
            </a:r>
          </a:p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shipped late. Order by employee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by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then </a:t>
            </a:r>
          </a:p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descending by number of orders.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CEA5D-D6DC-A1E5-F4E2-444BCFBAA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44" y="2176435"/>
            <a:ext cx="5210592" cy="1450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47EF6F-3835-8012-EF75-CAC9D6AEBC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453"/>
          <a:stretch/>
        </p:blipFill>
        <p:spPr>
          <a:xfrm>
            <a:off x="4765264" y="3787913"/>
            <a:ext cx="4026471" cy="11893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2691A6-571E-A2CC-70A6-84580E454E93}"/>
              </a:ext>
            </a:extLst>
          </p:cNvPr>
          <p:cNvSpPr/>
          <p:nvPr/>
        </p:nvSpPr>
        <p:spPr>
          <a:xfrm>
            <a:off x="615244" y="2176434"/>
            <a:ext cx="5217520" cy="143267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E58736-E6A6-4E7A-2FF7-46CA3A1D2274}"/>
              </a:ext>
            </a:extLst>
          </p:cNvPr>
          <p:cNvSpPr/>
          <p:nvPr/>
        </p:nvSpPr>
        <p:spPr>
          <a:xfrm>
            <a:off x="4765264" y="3770477"/>
            <a:ext cx="4026471" cy="120676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09565943-41E5-06F2-0B95-5AB425EBFAB1}"/>
              </a:ext>
            </a:extLst>
          </p:cNvPr>
          <p:cNvSpPr/>
          <p:nvPr/>
        </p:nvSpPr>
        <p:spPr>
          <a:xfrm rot="5400000">
            <a:off x="6030189" y="2668020"/>
            <a:ext cx="886691" cy="1156856"/>
          </a:xfrm>
          <a:prstGeom prst="bentArrow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955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605272" y="267624"/>
            <a:ext cx="7738534" cy="929000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Show how much money the company lost due to giving discounts each year, order the years from most recent to least recent. Round to 2 decimal places.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E69B5-DA9E-8AF3-A363-1974F2E73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19" y="1307201"/>
            <a:ext cx="7267445" cy="1747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B9F3DB-3BE7-CFA2-269A-AEDD3DFE9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254" y="3401032"/>
            <a:ext cx="3080091" cy="15361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70DB091-27D5-1577-B43E-74186402A7FD}"/>
              </a:ext>
            </a:extLst>
          </p:cNvPr>
          <p:cNvSpPr/>
          <p:nvPr/>
        </p:nvSpPr>
        <p:spPr>
          <a:xfrm>
            <a:off x="317919" y="1307201"/>
            <a:ext cx="7274372" cy="174772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6427E7-F1A5-78F6-05E3-370AF77DD78F}"/>
              </a:ext>
            </a:extLst>
          </p:cNvPr>
          <p:cNvSpPr/>
          <p:nvPr/>
        </p:nvSpPr>
        <p:spPr>
          <a:xfrm>
            <a:off x="5728855" y="3401032"/>
            <a:ext cx="3096490" cy="154504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66501FD2-C9AD-CFA3-21B5-B9FF963B6A19}"/>
              </a:ext>
            </a:extLst>
          </p:cNvPr>
          <p:cNvSpPr/>
          <p:nvPr/>
        </p:nvSpPr>
        <p:spPr>
          <a:xfrm rot="5400000">
            <a:off x="7460606" y="2244372"/>
            <a:ext cx="1247039" cy="845128"/>
          </a:xfrm>
          <a:prstGeom prst="bentArrow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11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1442570" y="2020061"/>
            <a:ext cx="6527029" cy="1103378"/>
          </a:xfrm>
          <a:prstGeom prst="roundRect">
            <a:avLst>
              <a:gd name="adj" fmla="val 1685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utilized SQL queries to solve questions that were related to Northwind sales.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1441975" y="346701"/>
            <a:ext cx="6260050" cy="787080"/>
          </a:xfrm>
          <a:prstGeom prst="roundRect">
            <a:avLst>
              <a:gd name="adj" fmla="val 2283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Show the category name and description from the categories table sorted by category name.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25ECC-364F-0D13-C574-2C4500E34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72" y="1493134"/>
            <a:ext cx="4500493" cy="696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33B05E-2662-797A-0E3D-8C62828C8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956" y="2652773"/>
            <a:ext cx="4874443" cy="224846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7F5A36-9A88-BB8C-D27F-3D8418D13765}"/>
              </a:ext>
            </a:extLst>
          </p:cNvPr>
          <p:cNvSpPr/>
          <p:nvPr/>
        </p:nvSpPr>
        <p:spPr>
          <a:xfrm>
            <a:off x="712872" y="1493134"/>
            <a:ext cx="4524672" cy="717631"/>
          </a:xfrm>
          <a:prstGeom prst="rect">
            <a:avLst/>
          </a:prstGeom>
          <a:noFill/>
          <a:ln w="5715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4228944871">
                  <a:custGeom>
                    <a:avLst/>
                    <a:gdLst>
                      <a:gd name="connsiteX0" fmla="*/ 0 w 4524672"/>
                      <a:gd name="connsiteY0" fmla="*/ 0 h 717631"/>
                      <a:gd name="connsiteX1" fmla="*/ 656077 w 4524672"/>
                      <a:gd name="connsiteY1" fmla="*/ 0 h 717631"/>
                      <a:gd name="connsiteX2" fmla="*/ 1221661 w 4524672"/>
                      <a:gd name="connsiteY2" fmla="*/ 0 h 717631"/>
                      <a:gd name="connsiteX3" fmla="*/ 1741999 w 4524672"/>
                      <a:gd name="connsiteY3" fmla="*/ 0 h 717631"/>
                      <a:gd name="connsiteX4" fmla="*/ 2262336 w 4524672"/>
                      <a:gd name="connsiteY4" fmla="*/ 0 h 717631"/>
                      <a:gd name="connsiteX5" fmla="*/ 2918413 w 4524672"/>
                      <a:gd name="connsiteY5" fmla="*/ 0 h 717631"/>
                      <a:gd name="connsiteX6" fmla="*/ 3574491 w 4524672"/>
                      <a:gd name="connsiteY6" fmla="*/ 0 h 717631"/>
                      <a:gd name="connsiteX7" fmla="*/ 4524672 w 4524672"/>
                      <a:gd name="connsiteY7" fmla="*/ 0 h 717631"/>
                      <a:gd name="connsiteX8" fmla="*/ 4524672 w 4524672"/>
                      <a:gd name="connsiteY8" fmla="*/ 337287 h 717631"/>
                      <a:gd name="connsiteX9" fmla="*/ 4524672 w 4524672"/>
                      <a:gd name="connsiteY9" fmla="*/ 717631 h 717631"/>
                      <a:gd name="connsiteX10" fmla="*/ 3868595 w 4524672"/>
                      <a:gd name="connsiteY10" fmla="*/ 717631 h 717631"/>
                      <a:gd name="connsiteX11" fmla="*/ 3303011 w 4524672"/>
                      <a:gd name="connsiteY11" fmla="*/ 717631 h 717631"/>
                      <a:gd name="connsiteX12" fmla="*/ 2692180 w 4524672"/>
                      <a:gd name="connsiteY12" fmla="*/ 717631 h 717631"/>
                      <a:gd name="connsiteX13" fmla="*/ 2126596 w 4524672"/>
                      <a:gd name="connsiteY13" fmla="*/ 717631 h 717631"/>
                      <a:gd name="connsiteX14" fmla="*/ 1651505 w 4524672"/>
                      <a:gd name="connsiteY14" fmla="*/ 717631 h 717631"/>
                      <a:gd name="connsiteX15" fmla="*/ 1040675 w 4524672"/>
                      <a:gd name="connsiteY15" fmla="*/ 717631 h 717631"/>
                      <a:gd name="connsiteX16" fmla="*/ 610831 w 4524672"/>
                      <a:gd name="connsiteY16" fmla="*/ 717631 h 717631"/>
                      <a:gd name="connsiteX17" fmla="*/ 0 w 4524672"/>
                      <a:gd name="connsiteY17" fmla="*/ 717631 h 717631"/>
                      <a:gd name="connsiteX18" fmla="*/ 0 w 4524672"/>
                      <a:gd name="connsiteY18" fmla="*/ 373168 h 717631"/>
                      <a:gd name="connsiteX19" fmla="*/ 0 w 4524672"/>
                      <a:gd name="connsiteY19" fmla="*/ 0 h 717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4524672" h="717631" extrusionOk="0">
                        <a:moveTo>
                          <a:pt x="0" y="0"/>
                        </a:moveTo>
                        <a:cubicBezTo>
                          <a:pt x="218755" y="-17577"/>
                          <a:pt x="482613" y="75937"/>
                          <a:pt x="656077" y="0"/>
                        </a:cubicBezTo>
                        <a:cubicBezTo>
                          <a:pt x="829541" y="-75937"/>
                          <a:pt x="1041666" y="64184"/>
                          <a:pt x="1221661" y="0"/>
                        </a:cubicBezTo>
                        <a:cubicBezTo>
                          <a:pt x="1401656" y="-64184"/>
                          <a:pt x="1626650" y="19598"/>
                          <a:pt x="1741999" y="0"/>
                        </a:cubicBezTo>
                        <a:cubicBezTo>
                          <a:pt x="1857348" y="-19598"/>
                          <a:pt x="2042776" y="50615"/>
                          <a:pt x="2262336" y="0"/>
                        </a:cubicBezTo>
                        <a:cubicBezTo>
                          <a:pt x="2481896" y="-50615"/>
                          <a:pt x="2728788" y="52951"/>
                          <a:pt x="2918413" y="0"/>
                        </a:cubicBezTo>
                        <a:cubicBezTo>
                          <a:pt x="3108038" y="-52951"/>
                          <a:pt x="3372098" y="7989"/>
                          <a:pt x="3574491" y="0"/>
                        </a:cubicBezTo>
                        <a:cubicBezTo>
                          <a:pt x="3776884" y="-7989"/>
                          <a:pt x="4070859" y="6885"/>
                          <a:pt x="4524672" y="0"/>
                        </a:cubicBezTo>
                        <a:cubicBezTo>
                          <a:pt x="4550091" y="137779"/>
                          <a:pt x="4492176" y="237794"/>
                          <a:pt x="4524672" y="337287"/>
                        </a:cubicBezTo>
                        <a:cubicBezTo>
                          <a:pt x="4557168" y="436780"/>
                          <a:pt x="4499137" y="540664"/>
                          <a:pt x="4524672" y="717631"/>
                        </a:cubicBezTo>
                        <a:cubicBezTo>
                          <a:pt x="4264906" y="757832"/>
                          <a:pt x="4185512" y="659756"/>
                          <a:pt x="3868595" y="717631"/>
                        </a:cubicBezTo>
                        <a:cubicBezTo>
                          <a:pt x="3551678" y="775506"/>
                          <a:pt x="3434640" y="652304"/>
                          <a:pt x="3303011" y="717631"/>
                        </a:cubicBezTo>
                        <a:cubicBezTo>
                          <a:pt x="3171382" y="782958"/>
                          <a:pt x="2965664" y="666849"/>
                          <a:pt x="2692180" y="717631"/>
                        </a:cubicBezTo>
                        <a:cubicBezTo>
                          <a:pt x="2418696" y="768413"/>
                          <a:pt x="2347570" y="686640"/>
                          <a:pt x="2126596" y="717631"/>
                        </a:cubicBezTo>
                        <a:cubicBezTo>
                          <a:pt x="1905622" y="748622"/>
                          <a:pt x="1762842" y="703761"/>
                          <a:pt x="1651505" y="717631"/>
                        </a:cubicBezTo>
                        <a:cubicBezTo>
                          <a:pt x="1540168" y="731501"/>
                          <a:pt x="1193884" y="704387"/>
                          <a:pt x="1040675" y="717631"/>
                        </a:cubicBezTo>
                        <a:cubicBezTo>
                          <a:pt x="887466" y="730875"/>
                          <a:pt x="803097" y="711287"/>
                          <a:pt x="610831" y="717631"/>
                        </a:cubicBezTo>
                        <a:cubicBezTo>
                          <a:pt x="418565" y="723975"/>
                          <a:pt x="194807" y="670014"/>
                          <a:pt x="0" y="717631"/>
                        </a:cubicBezTo>
                        <a:cubicBezTo>
                          <a:pt x="-19835" y="640857"/>
                          <a:pt x="16240" y="514391"/>
                          <a:pt x="0" y="373168"/>
                        </a:cubicBezTo>
                        <a:cubicBezTo>
                          <a:pt x="-16240" y="231945"/>
                          <a:pt x="2979" y="8999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2DDAB2-4F4C-12BC-757B-53AAB7443837}"/>
              </a:ext>
            </a:extLst>
          </p:cNvPr>
          <p:cNvSpPr/>
          <p:nvPr/>
        </p:nvSpPr>
        <p:spPr>
          <a:xfrm>
            <a:off x="3904956" y="2652773"/>
            <a:ext cx="4874443" cy="2248469"/>
          </a:xfrm>
          <a:prstGeom prst="rect">
            <a:avLst/>
          </a:prstGeom>
          <a:noFill/>
          <a:ln w="5715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3285898597">
                  <a:custGeom>
                    <a:avLst/>
                    <a:gdLst>
                      <a:gd name="connsiteX0" fmla="*/ 0 w 4874443"/>
                      <a:gd name="connsiteY0" fmla="*/ 0 h 2248469"/>
                      <a:gd name="connsiteX1" fmla="*/ 395371 w 4874443"/>
                      <a:gd name="connsiteY1" fmla="*/ 0 h 2248469"/>
                      <a:gd name="connsiteX2" fmla="*/ 790743 w 4874443"/>
                      <a:gd name="connsiteY2" fmla="*/ 0 h 2248469"/>
                      <a:gd name="connsiteX3" fmla="*/ 1234859 w 4874443"/>
                      <a:gd name="connsiteY3" fmla="*/ 0 h 2248469"/>
                      <a:gd name="connsiteX4" fmla="*/ 1678975 w 4874443"/>
                      <a:gd name="connsiteY4" fmla="*/ 0 h 2248469"/>
                      <a:gd name="connsiteX5" fmla="*/ 2074346 w 4874443"/>
                      <a:gd name="connsiteY5" fmla="*/ 0 h 2248469"/>
                      <a:gd name="connsiteX6" fmla="*/ 2518462 w 4874443"/>
                      <a:gd name="connsiteY6" fmla="*/ 0 h 2248469"/>
                      <a:gd name="connsiteX7" fmla="*/ 2962578 w 4874443"/>
                      <a:gd name="connsiteY7" fmla="*/ 0 h 2248469"/>
                      <a:gd name="connsiteX8" fmla="*/ 3357950 w 4874443"/>
                      <a:gd name="connsiteY8" fmla="*/ 0 h 2248469"/>
                      <a:gd name="connsiteX9" fmla="*/ 3802066 w 4874443"/>
                      <a:gd name="connsiteY9" fmla="*/ 0 h 2248469"/>
                      <a:gd name="connsiteX10" fmla="*/ 4197437 w 4874443"/>
                      <a:gd name="connsiteY10" fmla="*/ 0 h 2248469"/>
                      <a:gd name="connsiteX11" fmla="*/ 4874443 w 4874443"/>
                      <a:gd name="connsiteY11" fmla="*/ 0 h 2248469"/>
                      <a:gd name="connsiteX12" fmla="*/ 4874443 w 4874443"/>
                      <a:gd name="connsiteY12" fmla="*/ 539633 h 2248469"/>
                      <a:gd name="connsiteX13" fmla="*/ 4874443 w 4874443"/>
                      <a:gd name="connsiteY13" fmla="*/ 1124235 h 2248469"/>
                      <a:gd name="connsiteX14" fmla="*/ 4874443 w 4874443"/>
                      <a:gd name="connsiteY14" fmla="*/ 1618898 h 2248469"/>
                      <a:gd name="connsiteX15" fmla="*/ 4874443 w 4874443"/>
                      <a:gd name="connsiteY15" fmla="*/ 2248469 h 2248469"/>
                      <a:gd name="connsiteX16" fmla="*/ 4235349 w 4874443"/>
                      <a:gd name="connsiteY16" fmla="*/ 2248469 h 2248469"/>
                      <a:gd name="connsiteX17" fmla="*/ 3693745 w 4874443"/>
                      <a:gd name="connsiteY17" fmla="*/ 2248469 h 2248469"/>
                      <a:gd name="connsiteX18" fmla="*/ 3152140 w 4874443"/>
                      <a:gd name="connsiteY18" fmla="*/ 2248469 h 2248469"/>
                      <a:gd name="connsiteX19" fmla="*/ 2659279 w 4874443"/>
                      <a:gd name="connsiteY19" fmla="*/ 2248469 h 2248469"/>
                      <a:gd name="connsiteX20" fmla="*/ 2020186 w 4874443"/>
                      <a:gd name="connsiteY20" fmla="*/ 2248469 h 2248469"/>
                      <a:gd name="connsiteX21" fmla="*/ 1624814 w 4874443"/>
                      <a:gd name="connsiteY21" fmla="*/ 2248469 h 2248469"/>
                      <a:gd name="connsiteX22" fmla="*/ 1180698 w 4874443"/>
                      <a:gd name="connsiteY22" fmla="*/ 2248469 h 2248469"/>
                      <a:gd name="connsiteX23" fmla="*/ 687838 w 4874443"/>
                      <a:gd name="connsiteY23" fmla="*/ 2248469 h 2248469"/>
                      <a:gd name="connsiteX24" fmla="*/ 0 w 4874443"/>
                      <a:gd name="connsiteY24" fmla="*/ 2248469 h 2248469"/>
                      <a:gd name="connsiteX25" fmla="*/ 0 w 4874443"/>
                      <a:gd name="connsiteY25" fmla="*/ 1708836 h 2248469"/>
                      <a:gd name="connsiteX26" fmla="*/ 0 w 4874443"/>
                      <a:gd name="connsiteY26" fmla="*/ 1124235 h 2248469"/>
                      <a:gd name="connsiteX27" fmla="*/ 0 w 4874443"/>
                      <a:gd name="connsiteY27" fmla="*/ 629571 h 2248469"/>
                      <a:gd name="connsiteX28" fmla="*/ 0 w 4874443"/>
                      <a:gd name="connsiteY28" fmla="*/ 0 h 22484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4874443" h="2248469" extrusionOk="0">
                        <a:moveTo>
                          <a:pt x="0" y="0"/>
                        </a:moveTo>
                        <a:cubicBezTo>
                          <a:pt x="175504" y="-17260"/>
                          <a:pt x="233611" y="1860"/>
                          <a:pt x="395371" y="0"/>
                        </a:cubicBezTo>
                        <a:cubicBezTo>
                          <a:pt x="557131" y="-1860"/>
                          <a:pt x="695357" y="21672"/>
                          <a:pt x="790743" y="0"/>
                        </a:cubicBezTo>
                        <a:cubicBezTo>
                          <a:pt x="886129" y="-21672"/>
                          <a:pt x="1093596" y="20903"/>
                          <a:pt x="1234859" y="0"/>
                        </a:cubicBezTo>
                        <a:cubicBezTo>
                          <a:pt x="1376122" y="-20903"/>
                          <a:pt x="1555202" y="43025"/>
                          <a:pt x="1678975" y="0"/>
                        </a:cubicBezTo>
                        <a:cubicBezTo>
                          <a:pt x="1802748" y="-43025"/>
                          <a:pt x="1974232" y="12163"/>
                          <a:pt x="2074346" y="0"/>
                        </a:cubicBezTo>
                        <a:cubicBezTo>
                          <a:pt x="2174460" y="-12163"/>
                          <a:pt x="2385379" y="17414"/>
                          <a:pt x="2518462" y="0"/>
                        </a:cubicBezTo>
                        <a:cubicBezTo>
                          <a:pt x="2651545" y="-17414"/>
                          <a:pt x="2773289" y="44222"/>
                          <a:pt x="2962578" y="0"/>
                        </a:cubicBezTo>
                        <a:cubicBezTo>
                          <a:pt x="3151867" y="-44222"/>
                          <a:pt x="3171891" y="15664"/>
                          <a:pt x="3357950" y="0"/>
                        </a:cubicBezTo>
                        <a:cubicBezTo>
                          <a:pt x="3544009" y="-15664"/>
                          <a:pt x="3711494" y="24334"/>
                          <a:pt x="3802066" y="0"/>
                        </a:cubicBezTo>
                        <a:cubicBezTo>
                          <a:pt x="3892638" y="-24334"/>
                          <a:pt x="4059372" y="29471"/>
                          <a:pt x="4197437" y="0"/>
                        </a:cubicBezTo>
                        <a:cubicBezTo>
                          <a:pt x="4335502" y="-29471"/>
                          <a:pt x="4637567" y="19669"/>
                          <a:pt x="4874443" y="0"/>
                        </a:cubicBezTo>
                        <a:cubicBezTo>
                          <a:pt x="4898068" y="163407"/>
                          <a:pt x="4828120" y="297348"/>
                          <a:pt x="4874443" y="539633"/>
                        </a:cubicBezTo>
                        <a:cubicBezTo>
                          <a:pt x="4920766" y="781918"/>
                          <a:pt x="4832795" y="927327"/>
                          <a:pt x="4874443" y="1124235"/>
                        </a:cubicBezTo>
                        <a:cubicBezTo>
                          <a:pt x="4916091" y="1321143"/>
                          <a:pt x="4836066" y="1381925"/>
                          <a:pt x="4874443" y="1618898"/>
                        </a:cubicBezTo>
                        <a:cubicBezTo>
                          <a:pt x="4912820" y="1855871"/>
                          <a:pt x="4843981" y="2064603"/>
                          <a:pt x="4874443" y="2248469"/>
                        </a:cubicBezTo>
                        <a:cubicBezTo>
                          <a:pt x="4596639" y="2307400"/>
                          <a:pt x="4494039" y="2172318"/>
                          <a:pt x="4235349" y="2248469"/>
                        </a:cubicBezTo>
                        <a:cubicBezTo>
                          <a:pt x="3976659" y="2324620"/>
                          <a:pt x="3935466" y="2210076"/>
                          <a:pt x="3693745" y="2248469"/>
                        </a:cubicBezTo>
                        <a:cubicBezTo>
                          <a:pt x="3452024" y="2286862"/>
                          <a:pt x="3277834" y="2184517"/>
                          <a:pt x="3152140" y="2248469"/>
                        </a:cubicBezTo>
                        <a:cubicBezTo>
                          <a:pt x="3026446" y="2312421"/>
                          <a:pt x="2813836" y="2196580"/>
                          <a:pt x="2659279" y="2248469"/>
                        </a:cubicBezTo>
                        <a:cubicBezTo>
                          <a:pt x="2504722" y="2300358"/>
                          <a:pt x="2298188" y="2181534"/>
                          <a:pt x="2020186" y="2248469"/>
                        </a:cubicBezTo>
                        <a:cubicBezTo>
                          <a:pt x="1742184" y="2315404"/>
                          <a:pt x="1757654" y="2244052"/>
                          <a:pt x="1624814" y="2248469"/>
                        </a:cubicBezTo>
                        <a:cubicBezTo>
                          <a:pt x="1491974" y="2252886"/>
                          <a:pt x="1366004" y="2237308"/>
                          <a:pt x="1180698" y="2248469"/>
                        </a:cubicBezTo>
                        <a:cubicBezTo>
                          <a:pt x="995392" y="2259630"/>
                          <a:pt x="914614" y="2200157"/>
                          <a:pt x="687838" y="2248469"/>
                        </a:cubicBezTo>
                        <a:cubicBezTo>
                          <a:pt x="461062" y="2296781"/>
                          <a:pt x="224232" y="2182319"/>
                          <a:pt x="0" y="2248469"/>
                        </a:cubicBezTo>
                        <a:cubicBezTo>
                          <a:pt x="-55967" y="2014528"/>
                          <a:pt x="2721" y="1846925"/>
                          <a:pt x="0" y="1708836"/>
                        </a:cubicBezTo>
                        <a:cubicBezTo>
                          <a:pt x="-2721" y="1570747"/>
                          <a:pt x="723" y="1358548"/>
                          <a:pt x="0" y="1124235"/>
                        </a:cubicBezTo>
                        <a:cubicBezTo>
                          <a:pt x="-723" y="889922"/>
                          <a:pt x="5344" y="797500"/>
                          <a:pt x="0" y="629571"/>
                        </a:cubicBezTo>
                        <a:cubicBezTo>
                          <a:pt x="-5344" y="461642"/>
                          <a:pt x="45954" y="17426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BD8B1987-1F6E-7826-3903-82AC4D4FDF03}"/>
              </a:ext>
            </a:extLst>
          </p:cNvPr>
          <p:cNvSpPr/>
          <p:nvPr/>
        </p:nvSpPr>
        <p:spPr>
          <a:xfrm rot="5400000">
            <a:off x="5503299" y="1614010"/>
            <a:ext cx="787080" cy="966356"/>
          </a:xfrm>
          <a:prstGeom prst="bentArrow">
            <a:avLst>
              <a:gd name="adj1" fmla="val 25000"/>
              <a:gd name="adj2" fmla="val 23680"/>
              <a:gd name="adj3" fmla="val 28520"/>
              <a:gd name="adj4" fmla="val 43750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75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1111596" y="266041"/>
            <a:ext cx="7197026" cy="787080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Show all the contact name, city of all customers which are not from </a:t>
            </a:r>
          </a:p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'Germany', 'Mexico', 'Spain’.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80857-408C-A6A5-1103-3E4574C8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64" y="1468619"/>
            <a:ext cx="4786746" cy="605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570275-A183-D6F9-4621-6F13A5D252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34" b="25751"/>
          <a:stretch/>
        </p:blipFill>
        <p:spPr>
          <a:xfrm>
            <a:off x="5444837" y="2588988"/>
            <a:ext cx="2723309" cy="22968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569EDAB-2593-20E0-23F3-625615B7DC01}"/>
              </a:ext>
            </a:extLst>
          </p:cNvPr>
          <p:cNvSpPr/>
          <p:nvPr/>
        </p:nvSpPr>
        <p:spPr>
          <a:xfrm>
            <a:off x="1032164" y="1454727"/>
            <a:ext cx="4800600" cy="637309"/>
          </a:xfrm>
          <a:prstGeom prst="rect">
            <a:avLst/>
          </a:prstGeom>
          <a:noFill/>
          <a:ln w="5715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371368577">
                  <a:custGeom>
                    <a:avLst/>
                    <a:gdLst>
                      <a:gd name="connsiteX0" fmla="*/ 0 w 4800600"/>
                      <a:gd name="connsiteY0" fmla="*/ 0 h 637309"/>
                      <a:gd name="connsiteX1" fmla="*/ 581406 w 4800600"/>
                      <a:gd name="connsiteY1" fmla="*/ 0 h 637309"/>
                      <a:gd name="connsiteX2" fmla="*/ 1018794 w 4800600"/>
                      <a:gd name="connsiteY2" fmla="*/ 0 h 637309"/>
                      <a:gd name="connsiteX3" fmla="*/ 1552194 w 4800600"/>
                      <a:gd name="connsiteY3" fmla="*/ 0 h 637309"/>
                      <a:gd name="connsiteX4" fmla="*/ 2133600 w 4800600"/>
                      <a:gd name="connsiteY4" fmla="*/ 0 h 637309"/>
                      <a:gd name="connsiteX5" fmla="*/ 2667000 w 4800600"/>
                      <a:gd name="connsiteY5" fmla="*/ 0 h 637309"/>
                      <a:gd name="connsiteX6" fmla="*/ 3152394 w 4800600"/>
                      <a:gd name="connsiteY6" fmla="*/ 0 h 637309"/>
                      <a:gd name="connsiteX7" fmla="*/ 3733800 w 4800600"/>
                      <a:gd name="connsiteY7" fmla="*/ 0 h 637309"/>
                      <a:gd name="connsiteX8" fmla="*/ 4267200 w 4800600"/>
                      <a:gd name="connsiteY8" fmla="*/ 0 h 637309"/>
                      <a:gd name="connsiteX9" fmla="*/ 4800600 w 4800600"/>
                      <a:gd name="connsiteY9" fmla="*/ 0 h 637309"/>
                      <a:gd name="connsiteX10" fmla="*/ 4800600 w 4800600"/>
                      <a:gd name="connsiteY10" fmla="*/ 325028 h 637309"/>
                      <a:gd name="connsiteX11" fmla="*/ 4800600 w 4800600"/>
                      <a:gd name="connsiteY11" fmla="*/ 637309 h 637309"/>
                      <a:gd name="connsiteX12" fmla="*/ 4411218 w 4800600"/>
                      <a:gd name="connsiteY12" fmla="*/ 637309 h 637309"/>
                      <a:gd name="connsiteX13" fmla="*/ 4021836 w 4800600"/>
                      <a:gd name="connsiteY13" fmla="*/ 637309 h 637309"/>
                      <a:gd name="connsiteX14" fmla="*/ 3392424 w 4800600"/>
                      <a:gd name="connsiteY14" fmla="*/ 637309 h 637309"/>
                      <a:gd name="connsiteX15" fmla="*/ 2907030 w 4800600"/>
                      <a:gd name="connsiteY15" fmla="*/ 637309 h 637309"/>
                      <a:gd name="connsiteX16" fmla="*/ 2325624 w 4800600"/>
                      <a:gd name="connsiteY16" fmla="*/ 637309 h 637309"/>
                      <a:gd name="connsiteX17" fmla="*/ 1744218 w 4800600"/>
                      <a:gd name="connsiteY17" fmla="*/ 637309 h 637309"/>
                      <a:gd name="connsiteX18" fmla="*/ 1354836 w 4800600"/>
                      <a:gd name="connsiteY18" fmla="*/ 637309 h 637309"/>
                      <a:gd name="connsiteX19" fmla="*/ 773430 w 4800600"/>
                      <a:gd name="connsiteY19" fmla="*/ 637309 h 637309"/>
                      <a:gd name="connsiteX20" fmla="*/ 0 w 4800600"/>
                      <a:gd name="connsiteY20" fmla="*/ 637309 h 637309"/>
                      <a:gd name="connsiteX21" fmla="*/ 0 w 4800600"/>
                      <a:gd name="connsiteY21" fmla="*/ 312281 h 637309"/>
                      <a:gd name="connsiteX22" fmla="*/ 0 w 4800600"/>
                      <a:gd name="connsiteY22" fmla="*/ 0 h 6373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800600" h="637309" extrusionOk="0">
                        <a:moveTo>
                          <a:pt x="0" y="0"/>
                        </a:moveTo>
                        <a:cubicBezTo>
                          <a:pt x="130883" y="-54043"/>
                          <a:pt x="423538" y="10476"/>
                          <a:pt x="581406" y="0"/>
                        </a:cubicBezTo>
                        <a:cubicBezTo>
                          <a:pt x="739274" y="-10476"/>
                          <a:pt x="899469" y="48366"/>
                          <a:pt x="1018794" y="0"/>
                        </a:cubicBezTo>
                        <a:cubicBezTo>
                          <a:pt x="1138119" y="-48366"/>
                          <a:pt x="1321925" y="26203"/>
                          <a:pt x="1552194" y="0"/>
                        </a:cubicBezTo>
                        <a:cubicBezTo>
                          <a:pt x="1782463" y="-26203"/>
                          <a:pt x="1895347" y="1447"/>
                          <a:pt x="2133600" y="0"/>
                        </a:cubicBezTo>
                        <a:cubicBezTo>
                          <a:pt x="2371853" y="-1447"/>
                          <a:pt x="2556878" y="227"/>
                          <a:pt x="2667000" y="0"/>
                        </a:cubicBezTo>
                        <a:cubicBezTo>
                          <a:pt x="2777122" y="-227"/>
                          <a:pt x="2978294" y="5856"/>
                          <a:pt x="3152394" y="0"/>
                        </a:cubicBezTo>
                        <a:cubicBezTo>
                          <a:pt x="3326494" y="-5856"/>
                          <a:pt x="3604509" y="15994"/>
                          <a:pt x="3733800" y="0"/>
                        </a:cubicBezTo>
                        <a:cubicBezTo>
                          <a:pt x="3863091" y="-15994"/>
                          <a:pt x="4046484" y="39799"/>
                          <a:pt x="4267200" y="0"/>
                        </a:cubicBezTo>
                        <a:cubicBezTo>
                          <a:pt x="4487916" y="-39799"/>
                          <a:pt x="4660388" y="27472"/>
                          <a:pt x="4800600" y="0"/>
                        </a:cubicBezTo>
                        <a:cubicBezTo>
                          <a:pt x="4810274" y="68556"/>
                          <a:pt x="4764295" y="192180"/>
                          <a:pt x="4800600" y="325028"/>
                        </a:cubicBezTo>
                        <a:cubicBezTo>
                          <a:pt x="4836905" y="457876"/>
                          <a:pt x="4797623" y="494461"/>
                          <a:pt x="4800600" y="637309"/>
                        </a:cubicBezTo>
                        <a:cubicBezTo>
                          <a:pt x="4634915" y="679343"/>
                          <a:pt x="4574391" y="604616"/>
                          <a:pt x="4411218" y="637309"/>
                        </a:cubicBezTo>
                        <a:cubicBezTo>
                          <a:pt x="4248045" y="670002"/>
                          <a:pt x="4146241" y="601626"/>
                          <a:pt x="4021836" y="637309"/>
                        </a:cubicBezTo>
                        <a:cubicBezTo>
                          <a:pt x="3897431" y="672992"/>
                          <a:pt x="3706779" y="613838"/>
                          <a:pt x="3392424" y="637309"/>
                        </a:cubicBezTo>
                        <a:cubicBezTo>
                          <a:pt x="3078069" y="660780"/>
                          <a:pt x="3077018" y="606986"/>
                          <a:pt x="2907030" y="637309"/>
                        </a:cubicBezTo>
                        <a:cubicBezTo>
                          <a:pt x="2737042" y="667632"/>
                          <a:pt x="2614323" y="621402"/>
                          <a:pt x="2325624" y="637309"/>
                        </a:cubicBezTo>
                        <a:cubicBezTo>
                          <a:pt x="2036925" y="653216"/>
                          <a:pt x="1919661" y="582017"/>
                          <a:pt x="1744218" y="637309"/>
                        </a:cubicBezTo>
                        <a:cubicBezTo>
                          <a:pt x="1568775" y="692601"/>
                          <a:pt x="1510668" y="598343"/>
                          <a:pt x="1354836" y="637309"/>
                        </a:cubicBezTo>
                        <a:cubicBezTo>
                          <a:pt x="1199004" y="676275"/>
                          <a:pt x="909973" y="583268"/>
                          <a:pt x="773430" y="637309"/>
                        </a:cubicBezTo>
                        <a:cubicBezTo>
                          <a:pt x="636887" y="691350"/>
                          <a:pt x="183446" y="574210"/>
                          <a:pt x="0" y="637309"/>
                        </a:cubicBezTo>
                        <a:cubicBezTo>
                          <a:pt x="-30349" y="487686"/>
                          <a:pt x="36213" y="411070"/>
                          <a:pt x="0" y="312281"/>
                        </a:cubicBezTo>
                        <a:cubicBezTo>
                          <a:pt x="-36213" y="213492"/>
                          <a:pt x="24977" y="8430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5E0E8F-879A-0767-4A8C-BF02E1809285}"/>
              </a:ext>
            </a:extLst>
          </p:cNvPr>
          <p:cNvSpPr/>
          <p:nvPr/>
        </p:nvSpPr>
        <p:spPr>
          <a:xfrm>
            <a:off x="5444837" y="2571750"/>
            <a:ext cx="2723309" cy="2296884"/>
          </a:xfrm>
          <a:prstGeom prst="rect">
            <a:avLst/>
          </a:prstGeom>
          <a:noFill/>
          <a:ln w="5715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388657522">
                  <a:custGeom>
                    <a:avLst/>
                    <a:gdLst>
                      <a:gd name="connsiteX0" fmla="*/ 0 w 2723309"/>
                      <a:gd name="connsiteY0" fmla="*/ 0 h 2296884"/>
                      <a:gd name="connsiteX1" fmla="*/ 490196 w 2723309"/>
                      <a:gd name="connsiteY1" fmla="*/ 0 h 2296884"/>
                      <a:gd name="connsiteX2" fmla="*/ 1089324 w 2723309"/>
                      <a:gd name="connsiteY2" fmla="*/ 0 h 2296884"/>
                      <a:gd name="connsiteX3" fmla="*/ 1579519 w 2723309"/>
                      <a:gd name="connsiteY3" fmla="*/ 0 h 2296884"/>
                      <a:gd name="connsiteX4" fmla="*/ 2178647 w 2723309"/>
                      <a:gd name="connsiteY4" fmla="*/ 0 h 2296884"/>
                      <a:gd name="connsiteX5" fmla="*/ 2723309 w 2723309"/>
                      <a:gd name="connsiteY5" fmla="*/ 0 h 2296884"/>
                      <a:gd name="connsiteX6" fmla="*/ 2723309 w 2723309"/>
                      <a:gd name="connsiteY6" fmla="*/ 574221 h 2296884"/>
                      <a:gd name="connsiteX7" fmla="*/ 2723309 w 2723309"/>
                      <a:gd name="connsiteY7" fmla="*/ 1102504 h 2296884"/>
                      <a:gd name="connsiteX8" fmla="*/ 2723309 w 2723309"/>
                      <a:gd name="connsiteY8" fmla="*/ 1607819 h 2296884"/>
                      <a:gd name="connsiteX9" fmla="*/ 2723309 w 2723309"/>
                      <a:gd name="connsiteY9" fmla="*/ 2296884 h 2296884"/>
                      <a:gd name="connsiteX10" fmla="*/ 2124181 w 2723309"/>
                      <a:gd name="connsiteY10" fmla="*/ 2296884 h 2296884"/>
                      <a:gd name="connsiteX11" fmla="*/ 1579519 w 2723309"/>
                      <a:gd name="connsiteY11" fmla="*/ 2296884 h 2296884"/>
                      <a:gd name="connsiteX12" fmla="*/ 1089324 w 2723309"/>
                      <a:gd name="connsiteY12" fmla="*/ 2296884 h 2296884"/>
                      <a:gd name="connsiteX13" fmla="*/ 626361 w 2723309"/>
                      <a:gd name="connsiteY13" fmla="*/ 2296884 h 2296884"/>
                      <a:gd name="connsiteX14" fmla="*/ 0 w 2723309"/>
                      <a:gd name="connsiteY14" fmla="*/ 2296884 h 2296884"/>
                      <a:gd name="connsiteX15" fmla="*/ 0 w 2723309"/>
                      <a:gd name="connsiteY15" fmla="*/ 1676725 h 2296884"/>
                      <a:gd name="connsiteX16" fmla="*/ 0 w 2723309"/>
                      <a:gd name="connsiteY16" fmla="*/ 1079535 h 2296884"/>
                      <a:gd name="connsiteX17" fmla="*/ 0 w 2723309"/>
                      <a:gd name="connsiteY17" fmla="*/ 574221 h 2296884"/>
                      <a:gd name="connsiteX18" fmla="*/ 0 w 2723309"/>
                      <a:gd name="connsiteY18" fmla="*/ 0 h 2296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723309" h="2296884" extrusionOk="0">
                        <a:moveTo>
                          <a:pt x="0" y="0"/>
                        </a:moveTo>
                        <a:cubicBezTo>
                          <a:pt x="209289" y="-47623"/>
                          <a:pt x="291847" y="25984"/>
                          <a:pt x="490196" y="0"/>
                        </a:cubicBezTo>
                        <a:cubicBezTo>
                          <a:pt x="688545" y="-25984"/>
                          <a:pt x="846156" y="60392"/>
                          <a:pt x="1089324" y="0"/>
                        </a:cubicBezTo>
                        <a:cubicBezTo>
                          <a:pt x="1332492" y="-60392"/>
                          <a:pt x="1430163" y="49498"/>
                          <a:pt x="1579519" y="0"/>
                        </a:cubicBezTo>
                        <a:cubicBezTo>
                          <a:pt x="1728876" y="-49498"/>
                          <a:pt x="1931381" y="46268"/>
                          <a:pt x="2178647" y="0"/>
                        </a:cubicBezTo>
                        <a:cubicBezTo>
                          <a:pt x="2425913" y="-46268"/>
                          <a:pt x="2492896" y="19610"/>
                          <a:pt x="2723309" y="0"/>
                        </a:cubicBezTo>
                        <a:cubicBezTo>
                          <a:pt x="2747513" y="227074"/>
                          <a:pt x="2658823" y="353251"/>
                          <a:pt x="2723309" y="574221"/>
                        </a:cubicBezTo>
                        <a:cubicBezTo>
                          <a:pt x="2787795" y="795191"/>
                          <a:pt x="2721521" y="842326"/>
                          <a:pt x="2723309" y="1102504"/>
                        </a:cubicBezTo>
                        <a:cubicBezTo>
                          <a:pt x="2725097" y="1362682"/>
                          <a:pt x="2722918" y="1372579"/>
                          <a:pt x="2723309" y="1607819"/>
                        </a:cubicBezTo>
                        <a:cubicBezTo>
                          <a:pt x="2723700" y="1843059"/>
                          <a:pt x="2692476" y="2080490"/>
                          <a:pt x="2723309" y="2296884"/>
                        </a:cubicBezTo>
                        <a:cubicBezTo>
                          <a:pt x="2534944" y="2329107"/>
                          <a:pt x="2302562" y="2260366"/>
                          <a:pt x="2124181" y="2296884"/>
                        </a:cubicBezTo>
                        <a:cubicBezTo>
                          <a:pt x="1945800" y="2333402"/>
                          <a:pt x="1721801" y="2266724"/>
                          <a:pt x="1579519" y="2296884"/>
                        </a:cubicBezTo>
                        <a:cubicBezTo>
                          <a:pt x="1437237" y="2327044"/>
                          <a:pt x="1298375" y="2266985"/>
                          <a:pt x="1089324" y="2296884"/>
                        </a:cubicBezTo>
                        <a:cubicBezTo>
                          <a:pt x="880274" y="2326783"/>
                          <a:pt x="729523" y="2253762"/>
                          <a:pt x="626361" y="2296884"/>
                        </a:cubicBezTo>
                        <a:cubicBezTo>
                          <a:pt x="523199" y="2340006"/>
                          <a:pt x="272750" y="2240190"/>
                          <a:pt x="0" y="2296884"/>
                        </a:cubicBezTo>
                        <a:cubicBezTo>
                          <a:pt x="-36167" y="2071440"/>
                          <a:pt x="6358" y="1976226"/>
                          <a:pt x="0" y="1676725"/>
                        </a:cubicBezTo>
                        <a:cubicBezTo>
                          <a:pt x="-6358" y="1377224"/>
                          <a:pt x="23831" y="1321149"/>
                          <a:pt x="0" y="1079535"/>
                        </a:cubicBezTo>
                        <a:cubicBezTo>
                          <a:pt x="-23831" y="837921"/>
                          <a:pt x="45491" y="752961"/>
                          <a:pt x="0" y="574221"/>
                        </a:cubicBezTo>
                        <a:cubicBezTo>
                          <a:pt x="-45491" y="395481"/>
                          <a:pt x="5323" y="26723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E73A16F5-AC49-57C8-48E1-8FDFA1042D8D}"/>
              </a:ext>
            </a:extLst>
          </p:cNvPr>
          <p:cNvSpPr/>
          <p:nvPr/>
        </p:nvSpPr>
        <p:spPr>
          <a:xfrm rot="5400000">
            <a:off x="6038848" y="1606681"/>
            <a:ext cx="772394" cy="93518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6643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80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1137030" y="374083"/>
            <a:ext cx="7340925" cy="787080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3. Show order date, shipped date, customer id, Freight of all orders placed </a:t>
            </a:r>
          </a:p>
          <a:p>
            <a:pPr defTabSz="338328">
              <a:spcAft>
                <a:spcPts val="600"/>
              </a:spcAft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on 1998-03-02.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548EA9-F490-4A8D-C69B-BEDD63DDE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75" y="1503218"/>
            <a:ext cx="4613631" cy="851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FF464C-C0AF-3C66-51F2-FB3584991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822" y="2936607"/>
            <a:ext cx="6428577" cy="17358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7D32AAF-8C67-F72A-C510-EA5D76E9D089}"/>
              </a:ext>
            </a:extLst>
          </p:cNvPr>
          <p:cNvSpPr/>
          <p:nvPr/>
        </p:nvSpPr>
        <p:spPr>
          <a:xfrm>
            <a:off x="727364" y="1503218"/>
            <a:ext cx="4637842" cy="876198"/>
          </a:xfrm>
          <a:prstGeom prst="rect">
            <a:avLst/>
          </a:prstGeom>
          <a:noFill/>
          <a:ln w="5715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308848587">
                  <a:custGeom>
                    <a:avLst/>
                    <a:gdLst>
                      <a:gd name="connsiteX0" fmla="*/ 0 w 4637842"/>
                      <a:gd name="connsiteY0" fmla="*/ 0 h 876198"/>
                      <a:gd name="connsiteX1" fmla="*/ 533352 w 4637842"/>
                      <a:gd name="connsiteY1" fmla="*/ 0 h 876198"/>
                      <a:gd name="connsiteX2" fmla="*/ 973947 w 4637842"/>
                      <a:gd name="connsiteY2" fmla="*/ 0 h 876198"/>
                      <a:gd name="connsiteX3" fmla="*/ 1507299 w 4637842"/>
                      <a:gd name="connsiteY3" fmla="*/ 0 h 876198"/>
                      <a:gd name="connsiteX4" fmla="*/ 2087029 w 4637842"/>
                      <a:gd name="connsiteY4" fmla="*/ 0 h 876198"/>
                      <a:gd name="connsiteX5" fmla="*/ 2666759 w 4637842"/>
                      <a:gd name="connsiteY5" fmla="*/ 0 h 876198"/>
                      <a:gd name="connsiteX6" fmla="*/ 3153733 w 4637842"/>
                      <a:gd name="connsiteY6" fmla="*/ 0 h 876198"/>
                      <a:gd name="connsiteX7" fmla="*/ 3826220 w 4637842"/>
                      <a:gd name="connsiteY7" fmla="*/ 0 h 876198"/>
                      <a:gd name="connsiteX8" fmla="*/ 4637842 w 4637842"/>
                      <a:gd name="connsiteY8" fmla="*/ 0 h 876198"/>
                      <a:gd name="connsiteX9" fmla="*/ 4637842 w 4637842"/>
                      <a:gd name="connsiteY9" fmla="*/ 420575 h 876198"/>
                      <a:gd name="connsiteX10" fmla="*/ 4637842 w 4637842"/>
                      <a:gd name="connsiteY10" fmla="*/ 876198 h 876198"/>
                      <a:gd name="connsiteX11" fmla="*/ 4104490 w 4637842"/>
                      <a:gd name="connsiteY11" fmla="*/ 876198 h 876198"/>
                      <a:gd name="connsiteX12" fmla="*/ 3432003 w 4637842"/>
                      <a:gd name="connsiteY12" fmla="*/ 876198 h 876198"/>
                      <a:gd name="connsiteX13" fmla="*/ 2852273 w 4637842"/>
                      <a:gd name="connsiteY13" fmla="*/ 876198 h 876198"/>
                      <a:gd name="connsiteX14" fmla="*/ 2179786 w 4637842"/>
                      <a:gd name="connsiteY14" fmla="*/ 876198 h 876198"/>
                      <a:gd name="connsiteX15" fmla="*/ 1646434 w 4637842"/>
                      <a:gd name="connsiteY15" fmla="*/ 876198 h 876198"/>
                      <a:gd name="connsiteX16" fmla="*/ 973947 w 4637842"/>
                      <a:gd name="connsiteY16" fmla="*/ 876198 h 876198"/>
                      <a:gd name="connsiteX17" fmla="*/ 0 w 4637842"/>
                      <a:gd name="connsiteY17" fmla="*/ 876198 h 876198"/>
                      <a:gd name="connsiteX18" fmla="*/ 0 w 4637842"/>
                      <a:gd name="connsiteY18" fmla="*/ 455623 h 876198"/>
                      <a:gd name="connsiteX19" fmla="*/ 0 w 4637842"/>
                      <a:gd name="connsiteY19" fmla="*/ 0 h 876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4637842" h="876198" extrusionOk="0">
                        <a:moveTo>
                          <a:pt x="0" y="0"/>
                        </a:moveTo>
                        <a:cubicBezTo>
                          <a:pt x="119271" y="-18825"/>
                          <a:pt x="292704" y="9639"/>
                          <a:pt x="533352" y="0"/>
                        </a:cubicBezTo>
                        <a:cubicBezTo>
                          <a:pt x="774000" y="-9639"/>
                          <a:pt x="866250" y="8639"/>
                          <a:pt x="973947" y="0"/>
                        </a:cubicBezTo>
                        <a:cubicBezTo>
                          <a:pt x="1081644" y="-8639"/>
                          <a:pt x="1296209" y="22747"/>
                          <a:pt x="1507299" y="0"/>
                        </a:cubicBezTo>
                        <a:cubicBezTo>
                          <a:pt x="1718389" y="-22747"/>
                          <a:pt x="1913444" y="37389"/>
                          <a:pt x="2087029" y="0"/>
                        </a:cubicBezTo>
                        <a:cubicBezTo>
                          <a:pt x="2260614" y="-37389"/>
                          <a:pt x="2407080" y="62606"/>
                          <a:pt x="2666759" y="0"/>
                        </a:cubicBezTo>
                        <a:cubicBezTo>
                          <a:pt x="2926438" y="-62606"/>
                          <a:pt x="2989269" y="9083"/>
                          <a:pt x="3153733" y="0"/>
                        </a:cubicBezTo>
                        <a:cubicBezTo>
                          <a:pt x="3318197" y="-9083"/>
                          <a:pt x="3525353" y="31064"/>
                          <a:pt x="3826220" y="0"/>
                        </a:cubicBezTo>
                        <a:cubicBezTo>
                          <a:pt x="4127087" y="-31064"/>
                          <a:pt x="4408745" y="13043"/>
                          <a:pt x="4637842" y="0"/>
                        </a:cubicBezTo>
                        <a:cubicBezTo>
                          <a:pt x="4681768" y="116500"/>
                          <a:pt x="4600876" y="214612"/>
                          <a:pt x="4637842" y="420575"/>
                        </a:cubicBezTo>
                        <a:cubicBezTo>
                          <a:pt x="4674808" y="626538"/>
                          <a:pt x="4630354" y="747821"/>
                          <a:pt x="4637842" y="876198"/>
                        </a:cubicBezTo>
                        <a:cubicBezTo>
                          <a:pt x="4449229" y="910523"/>
                          <a:pt x="4329791" y="829030"/>
                          <a:pt x="4104490" y="876198"/>
                        </a:cubicBezTo>
                        <a:cubicBezTo>
                          <a:pt x="3879189" y="923366"/>
                          <a:pt x="3638744" y="806151"/>
                          <a:pt x="3432003" y="876198"/>
                        </a:cubicBezTo>
                        <a:cubicBezTo>
                          <a:pt x="3225262" y="946245"/>
                          <a:pt x="3026935" y="839346"/>
                          <a:pt x="2852273" y="876198"/>
                        </a:cubicBezTo>
                        <a:cubicBezTo>
                          <a:pt x="2677611" y="913050"/>
                          <a:pt x="2343863" y="830113"/>
                          <a:pt x="2179786" y="876198"/>
                        </a:cubicBezTo>
                        <a:cubicBezTo>
                          <a:pt x="2015709" y="922283"/>
                          <a:pt x="1778396" y="832367"/>
                          <a:pt x="1646434" y="876198"/>
                        </a:cubicBezTo>
                        <a:cubicBezTo>
                          <a:pt x="1514472" y="920029"/>
                          <a:pt x="1148820" y="874503"/>
                          <a:pt x="973947" y="876198"/>
                        </a:cubicBezTo>
                        <a:cubicBezTo>
                          <a:pt x="799074" y="877893"/>
                          <a:pt x="455999" y="799130"/>
                          <a:pt x="0" y="876198"/>
                        </a:cubicBezTo>
                        <a:cubicBezTo>
                          <a:pt x="-23753" y="670969"/>
                          <a:pt x="16926" y="648774"/>
                          <a:pt x="0" y="455623"/>
                        </a:cubicBezTo>
                        <a:cubicBezTo>
                          <a:pt x="-16926" y="262473"/>
                          <a:pt x="47156" y="2035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B4BEE4-2E61-115E-28B3-F7532F525B0B}"/>
              </a:ext>
            </a:extLst>
          </p:cNvPr>
          <p:cNvSpPr/>
          <p:nvPr/>
        </p:nvSpPr>
        <p:spPr>
          <a:xfrm>
            <a:off x="2473001" y="2937164"/>
            <a:ext cx="6456218" cy="1735272"/>
          </a:xfrm>
          <a:prstGeom prst="rect">
            <a:avLst/>
          </a:prstGeom>
          <a:noFill/>
          <a:ln w="5715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2188776513">
                  <a:custGeom>
                    <a:avLst/>
                    <a:gdLst>
                      <a:gd name="connsiteX0" fmla="*/ 0 w 6456218"/>
                      <a:gd name="connsiteY0" fmla="*/ 0 h 1735272"/>
                      <a:gd name="connsiteX1" fmla="*/ 393242 w 6456218"/>
                      <a:gd name="connsiteY1" fmla="*/ 0 h 1735272"/>
                      <a:gd name="connsiteX2" fmla="*/ 786485 w 6456218"/>
                      <a:gd name="connsiteY2" fmla="*/ 0 h 1735272"/>
                      <a:gd name="connsiteX3" fmla="*/ 1502538 w 6456218"/>
                      <a:gd name="connsiteY3" fmla="*/ 0 h 1735272"/>
                      <a:gd name="connsiteX4" fmla="*/ 2089467 w 6456218"/>
                      <a:gd name="connsiteY4" fmla="*/ 0 h 1735272"/>
                      <a:gd name="connsiteX5" fmla="*/ 2805520 w 6456218"/>
                      <a:gd name="connsiteY5" fmla="*/ 0 h 1735272"/>
                      <a:gd name="connsiteX6" fmla="*/ 3198763 w 6456218"/>
                      <a:gd name="connsiteY6" fmla="*/ 0 h 1735272"/>
                      <a:gd name="connsiteX7" fmla="*/ 3656567 w 6456218"/>
                      <a:gd name="connsiteY7" fmla="*/ 0 h 1735272"/>
                      <a:gd name="connsiteX8" fmla="*/ 4049809 w 6456218"/>
                      <a:gd name="connsiteY8" fmla="*/ 0 h 1735272"/>
                      <a:gd name="connsiteX9" fmla="*/ 4701301 w 6456218"/>
                      <a:gd name="connsiteY9" fmla="*/ 0 h 1735272"/>
                      <a:gd name="connsiteX10" fmla="*/ 5094543 w 6456218"/>
                      <a:gd name="connsiteY10" fmla="*/ 0 h 1735272"/>
                      <a:gd name="connsiteX11" fmla="*/ 5552347 w 6456218"/>
                      <a:gd name="connsiteY11" fmla="*/ 0 h 1735272"/>
                      <a:gd name="connsiteX12" fmla="*/ 6456218 w 6456218"/>
                      <a:gd name="connsiteY12" fmla="*/ 0 h 1735272"/>
                      <a:gd name="connsiteX13" fmla="*/ 6456218 w 6456218"/>
                      <a:gd name="connsiteY13" fmla="*/ 526366 h 1735272"/>
                      <a:gd name="connsiteX14" fmla="*/ 6456218 w 6456218"/>
                      <a:gd name="connsiteY14" fmla="*/ 1087437 h 1735272"/>
                      <a:gd name="connsiteX15" fmla="*/ 6456218 w 6456218"/>
                      <a:gd name="connsiteY15" fmla="*/ 1735272 h 1735272"/>
                      <a:gd name="connsiteX16" fmla="*/ 5804727 w 6456218"/>
                      <a:gd name="connsiteY16" fmla="*/ 1735272 h 1735272"/>
                      <a:gd name="connsiteX17" fmla="*/ 5282360 w 6456218"/>
                      <a:gd name="connsiteY17" fmla="*/ 1735272 h 1735272"/>
                      <a:gd name="connsiteX18" fmla="*/ 4759993 w 6456218"/>
                      <a:gd name="connsiteY18" fmla="*/ 1735272 h 1735272"/>
                      <a:gd name="connsiteX19" fmla="*/ 4173065 w 6456218"/>
                      <a:gd name="connsiteY19" fmla="*/ 1735272 h 1735272"/>
                      <a:gd name="connsiteX20" fmla="*/ 3650698 w 6456218"/>
                      <a:gd name="connsiteY20" fmla="*/ 1735272 h 1735272"/>
                      <a:gd name="connsiteX21" fmla="*/ 3257455 w 6456218"/>
                      <a:gd name="connsiteY21" fmla="*/ 1735272 h 1735272"/>
                      <a:gd name="connsiteX22" fmla="*/ 2864213 w 6456218"/>
                      <a:gd name="connsiteY22" fmla="*/ 1735272 h 1735272"/>
                      <a:gd name="connsiteX23" fmla="*/ 2470971 w 6456218"/>
                      <a:gd name="connsiteY23" fmla="*/ 1735272 h 1735272"/>
                      <a:gd name="connsiteX24" fmla="*/ 2013166 w 6456218"/>
                      <a:gd name="connsiteY24" fmla="*/ 1735272 h 1735272"/>
                      <a:gd name="connsiteX25" fmla="*/ 1619924 w 6456218"/>
                      <a:gd name="connsiteY25" fmla="*/ 1735272 h 1735272"/>
                      <a:gd name="connsiteX26" fmla="*/ 968433 w 6456218"/>
                      <a:gd name="connsiteY26" fmla="*/ 1735272 h 1735272"/>
                      <a:gd name="connsiteX27" fmla="*/ 0 w 6456218"/>
                      <a:gd name="connsiteY27" fmla="*/ 1735272 h 1735272"/>
                      <a:gd name="connsiteX28" fmla="*/ 0 w 6456218"/>
                      <a:gd name="connsiteY28" fmla="*/ 1174201 h 1735272"/>
                      <a:gd name="connsiteX29" fmla="*/ 0 w 6456218"/>
                      <a:gd name="connsiteY29" fmla="*/ 578424 h 1735272"/>
                      <a:gd name="connsiteX30" fmla="*/ 0 w 6456218"/>
                      <a:gd name="connsiteY30" fmla="*/ 0 h 1735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6456218" h="1735272" extrusionOk="0">
                        <a:moveTo>
                          <a:pt x="0" y="0"/>
                        </a:moveTo>
                        <a:cubicBezTo>
                          <a:pt x="105878" y="-5221"/>
                          <a:pt x="210507" y="26001"/>
                          <a:pt x="393242" y="0"/>
                        </a:cubicBezTo>
                        <a:cubicBezTo>
                          <a:pt x="575977" y="-26001"/>
                          <a:pt x="682199" y="41169"/>
                          <a:pt x="786485" y="0"/>
                        </a:cubicBezTo>
                        <a:cubicBezTo>
                          <a:pt x="890771" y="-41169"/>
                          <a:pt x="1149155" y="69315"/>
                          <a:pt x="1502538" y="0"/>
                        </a:cubicBezTo>
                        <a:cubicBezTo>
                          <a:pt x="1855921" y="-69315"/>
                          <a:pt x="1913114" y="28006"/>
                          <a:pt x="2089467" y="0"/>
                        </a:cubicBezTo>
                        <a:cubicBezTo>
                          <a:pt x="2265820" y="-28006"/>
                          <a:pt x="2489884" y="83102"/>
                          <a:pt x="2805520" y="0"/>
                        </a:cubicBezTo>
                        <a:cubicBezTo>
                          <a:pt x="3121156" y="-83102"/>
                          <a:pt x="3099365" y="35797"/>
                          <a:pt x="3198763" y="0"/>
                        </a:cubicBezTo>
                        <a:cubicBezTo>
                          <a:pt x="3298161" y="-35797"/>
                          <a:pt x="3515015" y="34658"/>
                          <a:pt x="3656567" y="0"/>
                        </a:cubicBezTo>
                        <a:cubicBezTo>
                          <a:pt x="3798119" y="-34658"/>
                          <a:pt x="3970741" y="10211"/>
                          <a:pt x="4049809" y="0"/>
                        </a:cubicBezTo>
                        <a:cubicBezTo>
                          <a:pt x="4128877" y="-10211"/>
                          <a:pt x="4419074" y="53046"/>
                          <a:pt x="4701301" y="0"/>
                        </a:cubicBezTo>
                        <a:cubicBezTo>
                          <a:pt x="4983528" y="-53046"/>
                          <a:pt x="4982890" y="8220"/>
                          <a:pt x="5094543" y="0"/>
                        </a:cubicBezTo>
                        <a:cubicBezTo>
                          <a:pt x="5206196" y="-8220"/>
                          <a:pt x="5439891" y="8665"/>
                          <a:pt x="5552347" y="0"/>
                        </a:cubicBezTo>
                        <a:cubicBezTo>
                          <a:pt x="5664803" y="-8665"/>
                          <a:pt x="6201143" y="74292"/>
                          <a:pt x="6456218" y="0"/>
                        </a:cubicBezTo>
                        <a:cubicBezTo>
                          <a:pt x="6469272" y="143627"/>
                          <a:pt x="6396301" y="334701"/>
                          <a:pt x="6456218" y="526366"/>
                        </a:cubicBezTo>
                        <a:cubicBezTo>
                          <a:pt x="6516135" y="718031"/>
                          <a:pt x="6432031" y="937206"/>
                          <a:pt x="6456218" y="1087437"/>
                        </a:cubicBezTo>
                        <a:cubicBezTo>
                          <a:pt x="6480405" y="1237668"/>
                          <a:pt x="6394251" y="1430010"/>
                          <a:pt x="6456218" y="1735272"/>
                        </a:cubicBezTo>
                        <a:cubicBezTo>
                          <a:pt x="6223622" y="1759823"/>
                          <a:pt x="6049744" y="1696421"/>
                          <a:pt x="5804727" y="1735272"/>
                        </a:cubicBezTo>
                        <a:cubicBezTo>
                          <a:pt x="5559710" y="1774123"/>
                          <a:pt x="5526347" y="1724660"/>
                          <a:pt x="5282360" y="1735272"/>
                        </a:cubicBezTo>
                        <a:cubicBezTo>
                          <a:pt x="5038373" y="1745884"/>
                          <a:pt x="4981646" y="1726236"/>
                          <a:pt x="4759993" y="1735272"/>
                        </a:cubicBezTo>
                        <a:cubicBezTo>
                          <a:pt x="4538340" y="1744308"/>
                          <a:pt x="4345249" y="1717732"/>
                          <a:pt x="4173065" y="1735272"/>
                        </a:cubicBezTo>
                        <a:cubicBezTo>
                          <a:pt x="4000881" y="1752812"/>
                          <a:pt x="3757706" y="1681518"/>
                          <a:pt x="3650698" y="1735272"/>
                        </a:cubicBezTo>
                        <a:cubicBezTo>
                          <a:pt x="3543690" y="1789026"/>
                          <a:pt x="3412699" y="1733581"/>
                          <a:pt x="3257455" y="1735272"/>
                        </a:cubicBezTo>
                        <a:cubicBezTo>
                          <a:pt x="3102211" y="1736963"/>
                          <a:pt x="3041960" y="1708314"/>
                          <a:pt x="2864213" y="1735272"/>
                        </a:cubicBezTo>
                        <a:cubicBezTo>
                          <a:pt x="2686466" y="1762230"/>
                          <a:pt x="2664947" y="1723500"/>
                          <a:pt x="2470971" y="1735272"/>
                        </a:cubicBezTo>
                        <a:cubicBezTo>
                          <a:pt x="2276995" y="1747044"/>
                          <a:pt x="2190759" y="1720394"/>
                          <a:pt x="2013166" y="1735272"/>
                        </a:cubicBezTo>
                        <a:cubicBezTo>
                          <a:pt x="1835573" y="1750150"/>
                          <a:pt x="1802793" y="1712014"/>
                          <a:pt x="1619924" y="1735272"/>
                        </a:cubicBezTo>
                        <a:cubicBezTo>
                          <a:pt x="1437055" y="1758530"/>
                          <a:pt x="1267912" y="1704557"/>
                          <a:pt x="968433" y="1735272"/>
                        </a:cubicBezTo>
                        <a:cubicBezTo>
                          <a:pt x="668954" y="1765987"/>
                          <a:pt x="378143" y="1657964"/>
                          <a:pt x="0" y="1735272"/>
                        </a:cubicBezTo>
                        <a:cubicBezTo>
                          <a:pt x="-59842" y="1601559"/>
                          <a:pt x="37227" y="1290178"/>
                          <a:pt x="0" y="1174201"/>
                        </a:cubicBezTo>
                        <a:cubicBezTo>
                          <a:pt x="-37227" y="1058224"/>
                          <a:pt x="54867" y="827267"/>
                          <a:pt x="0" y="578424"/>
                        </a:cubicBezTo>
                        <a:cubicBezTo>
                          <a:pt x="-54867" y="329581"/>
                          <a:pt x="52266" y="26245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FB72E2C3-A1C2-4A67-2EEC-A38DC1EAC70C}"/>
              </a:ext>
            </a:extLst>
          </p:cNvPr>
          <p:cNvSpPr/>
          <p:nvPr/>
        </p:nvSpPr>
        <p:spPr>
          <a:xfrm rot="5400000">
            <a:off x="5600350" y="1665663"/>
            <a:ext cx="1053730" cy="1281459"/>
          </a:xfrm>
          <a:prstGeom prst="bentArrow">
            <a:avLst>
              <a:gd name="adj1" fmla="val 25000"/>
              <a:gd name="adj2" fmla="val 25715"/>
              <a:gd name="adj3" fmla="val 25000"/>
              <a:gd name="adj4" fmla="val 43750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457200" y="245192"/>
            <a:ext cx="8432799" cy="681613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Show the employee id, order id, customer id, required date, shipped date </a:t>
            </a:r>
          </a:p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all orders shipped later than the required date.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6D564-CAC6-30F9-D558-CCEA54699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81545"/>
            <a:ext cx="5512342" cy="815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656A0E-5C7A-791A-A911-328638BBB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263" y="2572539"/>
            <a:ext cx="6025604" cy="232576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74F942-046E-8E2C-DCCF-EFEB1825255E}"/>
              </a:ext>
            </a:extLst>
          </p:cNvPr>
          <p:cNvSpPr/>
          <p:nvPr/>
        </p:nvSpPr>
        <p:spPr>
          <a:xfrm>
            <a:off x="457201" y="1281545"/>
            <a:ext cx="5512342" cy="815535"/>
          </a:xfrm>
          <a:prstGeom prst="rect">
            <a:avLst/>
          </a:prstGeom>
          <a:noFill/>
          <a:ln w="5715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3302257775">
                  <a:custGeom>
                    <a:avLst/>
                    <a:gdLst>
                      <a:gd name="connsiteX0" fmla="*/ 0 w 5512342"/>
                      <a:gd name="connsiteY0" fmla="*/ 0 h 815535"/>
                      <a:gd name="connsiteX1" fmla="*/ 496111 w 5512342"/>
                      <a:gd name="connsiteY1" fmla="*/ 0 h 815535"/>
                      <a:gd name="connsiteX2" fmla="*/ 881975 w 5512342"/>
                      <a:gd name="connsiteY2" fmla="*/ 0 h 815535"/>
                      <a:gd name="connsiteX3" fmla="*/ 1488332 w 5512342"/>
                      <a:gd name="connsiteY3" fmla="*/ 0 h 815535"/>
                      <a:gd name="connsiteX4" fmla="*/ 2149813 w 5512342"/>
                      <a:gd name="connsiteY4" fmla="*/ 0 h 815535"/>
                      <a:gd name="connsiteX5" fmla="*/ 2535677 w 5512342"/>
                      <a:gd name="connsiteY5" fmla="*/ 0 h 815535"/>
                      <a:gd name="connsiteX6" fmla="*/ 2976665 w 5512342"/>
                      <a:gd name="connsiteY6" fmla="*/ 0 h 815535"/>
                      <a:gd name="connsiteX7" fmla="*/ 3417652 w 5512342"/>
                      <a:gd name="connsiteY7" fmla="*/ 0 h 815535"/>
                      <a:gd name="connsiteX8" fmla="*/ 3968886 w 5512342"/>
                      <a:gd name="connsiteY8" fmla="*/ 0 h 815535"/>
                      <a:gd name="connsiteX9" fmla="*/ 4409874 w 5512342"/>
                      <a:gd name="connsiteY9" fmla="*/ 0 h 815535"/>
                      <a:gd name="connsiteX10" fmla="*/ 4905984 w 5512342"/>
                      <a:gd name="connsiteY10" fmla="*/ 0 h 815535"/>
                      <a:gd name="connsiteX11" fmla="*/ 5512342 w 5512342"/>
                      <a:gd name="connsiteY11" fmla="*/ 0 h 815535"/>
                      <a:gd name="connsiteX12" fmla="*/ 5512342 w 5512342"/>
                      <a:gd name="connsiteY12" fmla="*/ 415923 h 815535"/>
                      <a:gd name="connsiteX13" fmla="*/ 5512342 w 5512342"/>
                      <a:gd name="connsiteY13" fmla="*/ 815535 h 815535"/>
                      <a:gd name="connsiteX14" fmla="*/ 4961108 w 5512342"/>
                      <a:gd name="connsiteY14" fmla="*/ 815535 h 815535"/>
                      <a:gd name="connsiteX15" fmla="*/ 4354750 w 5512342"/>
                      <a:gd name="connsiteY15" fmla="*/ 815535 h 815535"/>
                      <a:gd name="connsiteX16" fmla="*/ 3748393 w 5512342"/>
                      <a:gd name="connsiteY16" fmla="*/ 815535 h 815535"/>
                      <a:gd name="connsiteX17" fmla="*/ 3086912 w 5512342"/>
                      <a:gd name="connsiteY17" fmla="*/ 815535 h 815535"/>
                      <a:gd name="connsiteX18" fmla="*/ 2645924 w 5512342"/>
                      <a:gd name="connsiteY18" fmla="*/ 815535 h 815535"/>
                      <a:gd name="connsiteX19" fmla="*/ 2260060 w 5512342"/>
                      <a:gd name="connsiteY19" fmla="*/ 815535 h 815535"/>
                      <a:gd name="connsiteX20" fmla="*/ 1653703 w 5512342"/>
                      <a:gd name="connsiteY20" fmla="*/ 815535 h 815535"/>
                      <a:gd name="connsiteX21" fmla="*/ 1267839 w 5512342"/>
                      <a:gd name="connsiteY21" fmla="*/ 815535 h 815535"/>
                      <a:gd name="connsiteX22" fmla="*/ 881975 w 5512342"/>
                      <a:gd name="connsiteY22" fmla="*/ 815535 h 815535"/>
                      <a:gd name="connsiteX23" fmla="*/ 496111 w 5512342"/>
                      <a:gd name="connsiteY23" fmla="*/ 815535 h 815535"/>
                      <a:gd name="connsiteX24" fmla="*/ 0 w 5512342"/>
                      <a:gd name="connsiteY24" fmla="*/ 815535 h 815535"/>
                      <a:gd name="connsiteX25" fmla="*/ 0 w 5512342"/>
                      <a:gd name="connsiteY25" fmla="*/ 415923 h 815535"/>
                      <a:gd name="connsiteX26" fmla="*/ 0 w 5512342"/>
                      <a:gd name="connsiteY26" fmla="*/ 0 h 815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5512342" h="815535" extrusionOk="0">
                        <a:moveTo>
                          <a:pt x="0" y="0"/>
                        </a:moveTo>
                        <a:cubicBezTo>
                          <a:pt x="167261" y="-19297"/>
                          <a:pt x="337369" y="53367"/>
                          <a:pt x="496111" y="0"/>
                        </a:cubicBezTo>
                        <a:cubicBezTo>
                          <a:pt x="654853" y="-53367"/>
                          <a:pt x="704558" y="11397"/>
                          <a:pt x="881975" y="0"/>
                        </a:cubicBezTo>
                        <a:cubicBezTo>
                          <a:pt x="1059392" y="-11397"/>
                          <a:pt x="1259821" y="70221"/>
                          <a:pt x="1488332" y="0"/>
                        </a:cubicBezTo>
                        <a:cubicBezTo>
                          <a:pt x="1716843" y="-70221"/>
                          <a:pt x="1983281" y="19128"/>
                          <a:pt x="2149813" y="0"/>
                        </a:cubicBezTo>
                        <a:cubicBezTo>
                          <a:pt x="2316345" y="-19128"/>
                          <a:pt x="2373610" y="39272"/>
                          <a:pt x="2535677" y="0"/>
                        </a:cubicBezTo>
                        <a:cubicBezTo>
                          <a:pt x="2697744" y="-39272"/>
                          <a:pt x="2857378" y="37750"/>
                          <a:pt x="2976665" y="0"/>
                        </a:cubicBezTo>
                        <a:cubicBezTo>
                          <a:pt x="3095952" y="-37750"/>
                          <a:pt x="3199546" y="22689"/>
                          <a:pt x="3417652" y="0"/>
                        </a:cubicBezTo>
                        <a:cubicBezTo>
                          <a:pt x="3635758" y="-22689"/>
                          <a:pt x="3764419" y="23941"/>
                          <a:pt x="3968886" y="0"/>
                        </a:cubicBezTo>
                        <a:cubicBezTo>
                          <a:pt x="4173353" y="-23941"/>
                          <a:pt x="4316792" y="17224"/>
                          <a:pt x="4409874" y="0"/>
                        </a:cubicBezTo>
                        <a:cubicBezTo>
                          <a:pt x="4502956" y="-17224"/>
                          <a:pt x="4700272" y="10467"/>
                          <a:pt x="4905984" y="0"/>
                        </a:cubicBezTo>
                        <a:cubicBezTo>
                          <a:pt x="5111696" y="-10467"/>
                          <a:pt x="5293850" y="7502"/>
                          <a:pt x="5512342" y="0"/>
                        </a:cubicBezTo>
                        <a:cubicBezTo>
                          <a:pt x="5517222" y="128903"/>
                          <a:pt x="5489234" y="276911"/>
                          <a:pt x="5512342" y="415923"/>
                        </a:cubicBezTo>
                        <a:cubicBezTo>
                          <a:pt x="5535450" y="554935"/>
                          <a:pt x="5488906" y="707896"/>
                          <a:pt x="5512342" y="815535"/>
                        </a:cubicBezTo>
                        <a:cubicBezTo>
                          <a:pt x="5288759" y="856760"/>
                          <a:pt x="5121742" y="797914"/>
                          <a:pt x="4961108" y="815535"/>
                        </a:cubicBezTo>
                        <a:cubicBezTo>
                          <a:pt x="4800474" y="833156"/>
                          <a:pt x="4656069" y="794146"/>
                          <a:pt x="4354750" y="815535"/>
                        </a:cubicBezTo>
                        <a:cubicBezTo>
                          <a:pt x="4053431" y="836924"/>
                          <a:pt x="3976968" y="812792"/>
                          <a:pt x="3748393" y="815535"/>
                        </a:cubicBezTo>
                        <a:cubicBezTo>
                          <a:pt x="3519818" y="818278"/>
                          <a:pt x="3316215" y="756787"/>
                          <a:pt x="3086912" y="815535"/>
                        </a:cubicBezTo>
                        <a:cubicBezTo>
                          <a:pt x="2857609" y="874283"/>
                          <a:pt x="2788623" y="776849"/>
                          <a:pt x="2645924" y="815535"/>
                        </a:cubicBezTo>
                        <a:cubicBezTo>
                          <a:pt x="2503225" y="854221"/>
                          <a:pt x="2432266" y="810881"/>
                          <a:pt x="2260060" y="815535"/>
                        </a:cubicBezTo>
                        <a:cubicBezTo>
                          <a:pt x="2087854" y="820189"/>
                          <a:pt x="1876124" y="782159"/>
                          <a:pt x="1653703" y="815535"/>
                        </a:cubicBezTo>
                        <a:cubicBezTo>
                          <a:pt x="1431282" y="848911"/>
                          <a:pt x="1366782" y="794834"/>
                          <a:pt x="1267839" y="815535"/>
                        </a:cubicBezTo>
                        <a:cubicBezTo>
                          <a:pt x="1168896" y="836236"/>
                          <a:pt x="1033368" y="797767"/>
                          <a:pt x="881975" y="815535"/>
                        </a:cubicBezTo>
                        <a:cubicBezTo>
                          <a:pt x="730582" y="833303"/>
                          <a:pt x="621494" y="777456"/>
                          <a:pt x="496111" y="815535"/>
                        </a:cubicBezTo>
                        <a:cubicBezTo>
                          <a:pt x="370728" y="853614"/>
                          <a:pt x="115856" y="806580"/>
                          <a:pt x="0" y="815535"/>
                        </a:cubicBezTo>
                        <a:cubicBezTo>
                          <a:pt x="-44428" y="726713"/>
                          <a:pt x="29911" y="560697"/>
                          <a:pt x="0" y="415923"/>
                        </a:cubicBezTo>
                        <a:cubicBezTo>
                          <a:pt x="-29911" y="271149"/>
                          <a:pt x="32835" y="14042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A52CCB-78CC-D7D0-F04D-55162AD913D3}"/>
              </a:ext>
            </a:extLst>
          </p:cNvPr>
          <p:cNvSpPr/>
          <p:nvPr/>
        </p:nvSpPr>
        <p:spPr>
          <a:xfrm>
            <a:off x="2805545" y="2571750"/>
            <a:ext cx="6030322" cy="2326558"/>
          </a:xfrm>
          <a:prstGeom prst="rect">
            <a:avLst/>
          </a:prstGeom>
          <a:noFill/>
          <a:ln w="5715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3915123875">
                  <a:custGeom>
                    <a:avLst/>
                    <a:gdLst>
                      <a:gd name="connsiteX0" fmla="*/ 0 w 6030322"/>
                      <a:gd name="connsiteY0" fmla="*/ 0 h 2326558"/>
                      <a:gd name="connsiteX1" fmla="*/ 548211 w 6030322"/>
                      <a:gd name="connsiteY1" fmla="*/ 0 h 2326558"/>
                      <a:gd name="connsiteX2" fmla="*/ 975816 w 6030322"/>
                      <a:gd name="connsiteY2" fmla="*/ 0 h 2326558"/>
                      <a:gd name="connsiteX3" fmla="*/ 1524027 w 6030322"/>
                      <a:gd name="connsiteY3" fmla="*/ 0 h 2326558"/>
                      <a:gd name="connsiteX4" fmla="*/ 2132541 w 6030322"/>
                      <a:gd name="connsiteY4" fmla="*/ 0 h 2326558"/>
                      <a:gd name="connsiteX5" fmla="*/ 2620449 w 6030322"/>
                      <a:gd name="connsiteY5" fmla="*/ 0 h 2326558"/>
                      <a:gd name="connsiteX6" fmla="*/ 2987750 w 6030322"/>
                      <a:gd name="connsiteY6" fmla="*/ 0 h 2326558"/>
                      <a:gd name="connsiteX7" fmla="*/ 3415355 w 6030322"/>
                      <a:gd name="connsiteY7" fmla="*/ 0 h 2326558"/>
                      <a:gd name="connsiteX8" fmla="*/ 3903263 w 6030322"/>
                      <a:gd name="connsiteY8" fmla="*/ 0 h 2326558"/>
                      <a:gd name="connsiteX9" fmla="*/ 4451474 w 6030322"/>
                      <a:gd name="connsiteY9" fmla="*/ 0 h 2326558"/>
                      <a:gd name="connsiteX10" fmla="*/ 4818775 w 6030322"/>
                      <a:gd name="connsiteY10" fmla="*/ 0 h 2326558"/>
                      <a:gd name="connsiteX11" fmla="*/ 5487593 w 6030322"/>
                      <a:gd name="connsiteY11" fmla="*/ 0 h 2326558"/>
                      <a:gd name="connsiteX12" fmla="*/ 6030322 w 6030322"/>
                      <a:gd name="connsiteY12" fmla="*/ 0 h 2326558"/>
                      <a:gd name="connsiteX13" fmla="*/ 6030322 w 6030322"/>
                      <a:gd name="connsiteY13" fmla="*/ 604905 h 2326558"/>
                      <a:gd name="connsiteX14" fmla="*/ 6030322 w 6030322"/>
                      <a:gd name="connsiteY14" fmla="*/ 1209810 h 2326558"/>
                      <a:gd name="connsiteX15" fmla="*/ 6030322 w 6030322"/>
                      <a:gd name="connsiteY15" fmla="*/ 1791450 h 2326558"/>
                      <a:gd name="connsiteX16" fmla="*/ 6030322 w 6030322"/>
                      <a:gd name="connsiteY16" fmla="*/ 2326558 h 2326558"/>
                      <a:gd name="connsiteX17" fmla="*/ 5421808 w 6030322"/>
                      <a:gd name="connsiteY17" fmla="*/ 2326558 h 2326558"/>
                      <a:gd name="connsiteX18" fmla="*/ 4752990 w 6030322"/>
                      <a:gd name="connsiteY18" fmla="*/ 2326558 h 2326558"/>
                      <a:gd name="connsiteX19" fmla="*/ 4385689 w 6030322"/>
                      <a:gd name="connsiteY19" fmla="*/ 2326558 h 2326558"/>
                      <a:gd name="connsiteX20" fmla="*/ 3897781 w 6030322"/>
                      <a:gd name="connsiteY20" fmla="*/ 2326558 h 2326558"/>
                      <a:gd name="connsiteX21" fmla="*/ 3289267 w 6030322"/>
                      <a:gd name="connsiteY21" fmla="*/ 2326558 h 2326558"/>
                      <a:gd name="connsiteX22" fmla="*/ 2801359 w 6030322"/>
                      <a:gd name="connsiteY22" fmla="*/ 2326558 h 2326558"/>
                      <a:gd name="connsiteX23" fmla="*/ 2373754 w 6030322"/>
                      <a:gd name="connsiteY23" fmla="*/ 2326558 h 2326558"/>
                      <a:gd name="connsiteX24" fmla="*/ 1825543 w 6030322"/>
                      <a:gd name="connsiteY24" fmla="*/ 2326558 h 2326558"/>
                      <a:gd name="connsiteX25" fmla="*/ 1397938 w 6030322"/>
                      <a:gd name="connsiteY25" fmla="*/ 2326558 h 2326558"/>
                      <a:gd name="connsiteX26" fmla="*/ 789424 w 6030322"/>
                      <a:gd name="connsiteY26" fmla="*/ 2326558 h 2326558"/>
                      <a:gd name="connsiteX27" fmla="*/ 0 w 6030322"/>
                      <a:gd name="connsiteY27" fmla="*/ 2326558 h 2326558"/>
                      <a:gd name="connsiteX28" fmla="*/ 0 w 6030322"/>
                      <a:gd name="connsiteY28" fmla="*/ 1768184 h 2326558"/>
                      <a:gd name="connsiteX29" fmla="*/ 0 w 6030322"/>
                      <a:gd name="connsiteY29" fmla="*/ 1209810 h 2326558"/>
                      <a:gd name="connsiteX30" fmla="*/ 0 w 6030322"/>
                      <a:gd name="connsiteY30" fmla="*/ 674702 h 2326558"/>
                      <a:gd name="connsiteX31" fmla="*/ 0 w 6030322"/>
                      <a:gd name="connsiteY31" fmla="*/ 0 h 23265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030322" h="2326558" extrusionOk="0">
                        <a:moveTo>
                          <a:pt x="0" y="0"/>
                        </a:moveTo>
                        <a:cubicBezTo>
                          <a:pt x="271808" y="-12069"/>
                          <a:pt x="437880" y="18971"/>
                          <a:pt x="548211" y="0"/>
                        </a:cubicBezTo>
                        <a:cubicBezTo>
                          <a:pt x="658542" y="-18971"/>
                          <a:pt x="762772" y="25461"/>
                          <a:pt x="975816" y="0"/>
                        </a:cubicBezTo>
                        <a:cubicBezTo>
                          <a:pt x="1188860" y="-25461"/>
                          <a:pt x="1413060" y="62664"/>
                          <a:pt x="1524027" y="0"/>
                        </a:cubicBezTo>
                        <a:cubicBezTo>
                          <a:pt x="1634994" y="-62664"/>
                          <a:pt x="1982413" y="31594"/>
                          <a:pt x="2132541" y="0"/>
                        </a:cubicBezTo>
                        <a:cubicBezTo>
                          <a:pt x="2282669" y="-31594"/>
                          <a:pt x="2436712" y="6707"/>
                          <a:pt x="2620449" y="0"/>
                        </a:cubicBezTo>
                        <a:cubicBezTo>
                          <a:pt x="2804186" y="-6707"/>
                          <a:pt x="2805206" y="14475"/>
                          <a:pt x="2987750" y="0"/>
                        </a:cubicBezTo>
                        <a:cubicBezTo>
                          <a:pt x="3170294" y="-14475"/>
                          <a:pt x="3212838" y="44634"/>
                          <a:pt x="3415355" y="0"/>
                        </a:cubicBezTo>
                        <a:cubicBezTo>
                          <a:pt x="3617872" y="-44634"/>
                          <a:pt x="3666652" y="37987"/>
                          <a:pt x="3903263" y="0"/>
                        </a:cubicBezTo>
                        <a:cubicBezTo>
                          <a:pt x="4139874" y="-37987"/>
                          <a:pt x="4340680" y="42793"/>
                          <a:pt x="4451474" y="0"/>
                        </a:cubicBezTo>
                        <a:cubicBezTo>
                          <a:pt x="4562268" y="-42793"/>
                          <a:pt x="4665111" y="23288"/>
                          <a:pt x="4818775" y="0"/>
                        </a:cubicBezTo>
                        <a:cubicBezTo>
                          <a:pt x="4972439" y="-23288"/>
                          <a:pt x="5295031" y="46582"/>
                          <a:pt x="5487593" y="0"/>
                        </a:cubicBezTo>
                        <a:cubicBezTo>
                          <a:pt x="5680155" y="-46582"/>
                          <a:pt x="5767370" y="36071"/>
                          <a:pt x="6030322" y="0"/>
                        </a:cubicBezTo>
                        <a:cubicBezTo>
                          <a:pt x="6086334" y="143762"/>
                          <a:pt x="5987528" y="431201"/>
                          <a:pt x="6030322" y="604905"/>
                        </a:cubicBezTo>
                        <a:cubicBezTo>
                          <a:pt x="6073116" y="778610"/>
                          <a:pt x="5997690" y="976260"/>
                          <a:pt x="6030322" y="1209810"/>
                        </a:cubicBezTo>
                        <a:cubicBezTo>
                          <a:pt x="6062954" y="1443360"/>
                          <a:pt x="6019464" y="1571043"/>
                          <a:pt x="6030322" y="1791450"/>
                        </a:cubicBezTo>
                        <a:cubicBezTo>
                          <a:pt x="6041180" y="2011857"/>
                          <a:pt x="6024189" y="2099349"/>
                          <a:pt x="6030322" y="2326558"/>
                        </a:cubicBezTo>
                        <a:cubicBezTo>
                          <a:pt x="5884843" y="2381995"/>
                          <a:pt x="5669293" y="2316797"/>
                          <a:pt x="5421808" y="2326558"/>
                        </a:cubicBezTo>
                        <a:cubicBezTo>
                          <a:pt x="5174323" y="2336319"/>
                          <a:pt x="4893847" y="2307347"/>
                          <a:pt x="4752990" y="2326558"/>
                        </a:cubicBezTo>
                        <a:cubicBezTo>
                          <a:pt x="4612133" y="2345769"/>
                          <a:pt x="4468522" y="2294240"/>
                          <a:pt x="4385689" y="2326558"/>
                        </a:cubicBezTo>
                        <a:cubicBezTo>
                          <a:pt x="4302856" y="2358876"/>
                          <a:pt x="4021207" y="2320483"/>
                          <a:pt x="3897781" y="2326558"/>
                        </a:cubicBezTo>
                        <a:cubicBezTo>
                          <a:pt x="3774355" y="2332633"/>
                          <a:pt x="3526524" y="2289635"/>
                          <a:pt x="3289267" y="2326558"/>
                        </a:cubicBezTo>
                        <a:cubicBezTo>
                          <a:pt x="3052010" y="2363481"/>
                          <a:pt x="2955882" y="2295318"/>
                          <a:pt x="2801359" y="2326558"/>
                        </a:cubicBezTo>
                        <a:cubicBezTo>
                          <a:pt x="2646836" y="2357798"/>
                          <a:pt x="2486585" y="2316554"/>
                          <a:pt x="2373754" y="2326558"/>
                        </a:cubicBezTo>
                        <a:cubicBezTo>
                          <a:pt x="2260924" y="2336562"/>
                          <a:pt x="1975436" y="2326164"/>
                          <a:pt x="1825543" y="2326558"/>
                        </a:cubicBezTo>
                        <a:cubicBezTo>
                          <a:pt x="1675650" y="2326952"/>
                          <a:pt x="1558419" y="2317823"/>
                          <a:pt x="1397938" y="2326558"/>
                        </a:cubicBezTo>
                        <a:cubicBezTo>
                          <a:pt x="1237458" y="2335293"/>
                          <a:pt x="1064776" y="2275522"/>
                          <a:pt x="789424" y="2326558"/>
                        </a:cubicBezTo>
                        <a:cubicBezTo>
                          <a:pt x="514072" y="2377594"/>
                          <a:pt x="224520" y="2244028"/>
                          <a:pt x="0" y="2326558"/>
                        </a:cubicBezTo>
                        <a:cubicBezTo>
                          <a:pt x="-2957" y="2193625"/>
                          <a:pt x="54313" y="1987001"/>
                          <a:pt x="0" y="1768184"/>
                        </a:cubicBezTo>
                        <a:cubicBezTo>
                          <a:pt x="-54313" y="1549367"/>
                          <a:pt x="42473" y="1332846"/>
                          <a:pt x="0" y="1209810"/>
                        </a:cubicBezTo>
                        <a:cubicBezTo>
                          <a:pt x="-42473" y="1086774"/>
                          <a:pt x="48242" y="820529"/>
                          <a:pt x="0" y="674702"/>
                        </a:cubicBezTo>
                        <a:cubicBezTo>
                          <a:pt x="-48242" y="528875"/>
                          <a:pt x="55735" y="2942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0D1CE045-4363-F6D3-ACF7-524DF88922C0}"/>
              </a:ext>
            </a:extLst>
          </p:cNvPr>
          <p:cNvSpPr/>
          <p:nvPr/>
        </p:nvSpPr>
        <p:spPr>
          <a:xfrm rot="5400000">
            <a:off x="6054438" y="1544784"/>
            <a:ext cx="935178" cy="921327"/>
          </a:xfrm>
          <a:prstGeom prst="bentArrow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63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1285288" y="365065"/>
            <a:ext cx="6573423" cy="693909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Show all the even numbered Order id from the orders table.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C0FC9-93C5-5B6E-CF78-E24BD30A8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89" y="1378968"/>
            <a:ext cx="3224366" cy="636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440487-7481-81B7-FF39-A606B719D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627" y="2429421"/>
            <a:ext cx="1813792" cy="24043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94A7A6-6908-1C3E-1499-9B21DEFB0AAF}"/>
              </a:ext>
            </a:extLst>
          </p:cNvPr>
          <p:cNvSpPr/>
          <p:nvPr/>
        </p:nvSpPr>
        <p:spPr>
          <a:xfrm>
            <a:off x="1285288" y="1378968"/>
            <a:ext cx="3224366" cy="636868"/>
          </a:xfrm>
          <a:prstGeom prst="rect">
            <a:avLst/>
          </a:prstGeom>
          <a:noFill/>
          <a:ln w="5715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921747906">
                  <a:custGeom>
                    <a:avLst/>
                    <a:gdLst>
                      <a:gd name="connsiteX0" fmla="*/ 0 w 3224366"/>
                      <a:gd name="connsiteY0" fmla="*/ 0 h 636868"/>
                      <a:gd name="connsiteX1" fmla="*/ 505151 w 3224366"/>
                      <a:gd name="connsiteY1" fmla="*/ 0 h 636868"/>
                      <a:gd name="connsiteX2" fmla="*/ 1107032 w 3224366"/>
                      <a:gd name="connsiteY2" fmla="*/ 0 h 636868"/>
                      <a:gd name="connsiteX3" fmla="*/ 1708914 w 3224366"/>
                      <a:gd name="connsiteY3" fmla="*/ 0 h 636868"/>
                      <a:gd name="connsiteX4" fmla="*/ 2278552 w 3224366"/>
                      <a:gd name="connsiteY4" fmla="*/ 0 h 636868"/>
                      <a:gd name="connsiteX5" fmla="*/ 3224366 w 3224366"/>
                      <a:gd name="connsiteY5" fmla="*/ 0 h 636868"/>
                      <a:gd name="connsiteX6" fmla="*/ 3224366 w 3224366"/>
                      <a:gd name="connsiteY6" fmla="*/ 299328 h 636868"/>
                      <a:gd name="connsiteX7" fmla="*/ 3224366 w 3224366"/>
                      <a:gd name="connsiteY7" fmla="*/ 636868 h 636868"/>
                      <a:gd name="connsiteX8" fmla="*/ 2654728 w 3224366"/>
                      <a:gd name="connsiteY8" fmla="*/ 636868 h 636868"/>
                      <a:gd name="connsiteX9" fmla="*/ 2052846 w 3224366"/>
                      <a:gd name="connsiteY9" fmla="*/ 636868 h 636868"/>
                      <a:gd name="connsiteX10" fmla="*/ 1515452 w 3224366"/>
                      <a:gd name="connsiteY10" fmla="*/ 636868 h 636868"/>
                      <a:gd name="connsiteX11" fmla="*/ 1010301 w 3224366"/>
                      <a:gd name="connsiteY11" fmla="*/ 636868 h 636868"/>
                      <a:gd name="connsiteX12" fmla="*/ 0 w 3224366"/>
                      <a:gd name="connsiteY12" fmla="*/ 636868 h 636868"/>
                      <a:gd name="connsiteX13" fmla="*/ 0 w 3224366"/>
                      <a:gd name="connsiteY13" fmla="*/ 324803 h 636868"/>
                      <a:gd name="connsiteX14" fmla="*/ 0 w 3224366"/>
                      <a:gd name="connsiteY14" fmla="*/ 0 h 636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224366" h="636868" extrusionOk="0">
                        <a:moveTo>
                          <a:pt x="0" y="0"/>
                        </a:moveTo>
                        <a:cubicBezTo>
                          <a:pt x="108574" y="-25383"/>
                          <a:pt x="291565" y="9172"/>
                          <a:pt x="505151" y="0"/>
                        </a:cubicBezTo>
                        <a:cubicBezTo>
                          <a:pt x="718737" y="-9172"/>
                          <a:pt x="962368" y="22240"/>
                          <a:pt x="1107032" y="0"/>
                        </a:cubicBezTo>
                        <a:cubicBezTo>
                          <a:pt x="1251696" y="-22240"/>
                          <a:pt x="1455781" y="56103"/>
                          <a:pt x="1708914" y="0"/>
                        </a:cubicBezTo>
                        <a:cubicBezTo>
                          <a:pt x="1962047" y="-56103"/>
                          <a:pt x="2140616" y="17375"/>
                          <a:pt x="2278552" y="0"/>
                        </a:cubicBezTo>
                        <a:cubicBezTo>
                          <a:pt x="2416488" y="-17375"/>
                          <a:pt x="3024091" y="97493"/>
                          <a:pt x="3224366" y="0"/>
                        </a:cubicBezTo>
                        <a:cubicBezTo>
                          <a:pt x="3244985" y="61145"/>
                          <a:pt x="3206047" y="211202"/>
                          <a:pt x="3224366" y="299328"/>
                        </a:cubicBezTo>
                        <a:cubicBezTo>
                          <a:pt x="3242685" y="387454"/>
                          <a:pt x="3194121" y="533177"/>
                          <a:pt x="3224366" y="636868"/>
                        </a:cubicBezTo>
                        <a:cubicBezTo>
                          <a:pt x="3081001" y="702560"/>
                          <a:pt x="2824021" y="612527"/>
                          <a:pt x="2654728" y="636868"/>
                        </a:cubicBezTo>
                        <a:cubicBezTo>
                          <a:pt x="2485435" y="661209"/>
                          <a:pt x="2270413" y="636481"/>
                          <a:pt x="2052846" y="636868"/>
                        </a:cubicBezTo>
                        <a:cubicBezTo>
                          <a:pt x="1835279" y="637255"/>
                          <a:pt x="1696415" y="597213"/>
                          <a:pt x="1515452" y="636868"/>
                        </a:cubicBezTo>
                        <a:cubicBezTo>
                          <a:pt x="1334489" y="676523"/>
                          <a:pt x="1124478" y="611434"/>
                          <a:pt x="1010301" y="636868"/>
                        </a:cubicBezTo>
                        <a:cubicBezTo>
                          <a:pt x="896124" y="662302"/>
                          <a:pt x="439431" y="617388"/>
                          <a:pt x="0" y="636868"/>
                        </a:cubicBezTo>
                        <a:cubicBezTo>
                          <a:pt x="-28973" y="543002"/>
                          <a:pt x="12189" y="440556"/>
                          <a:pt x="0" y="324803"/>
                        </a:cubicBezTo>
                        <a:cubicBezTo>
                          <a:pt x="-12189" y="209051"/>
                          <a:pt x="6344" y="9707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F6935B-18AF-B5D9-3A64-CA9602001B6A}"/>
              </a:ext>
            </a:extLst>
          </p:cNvPr>
          <p:cNvSpPr/>
          <p:nvPr/>
        </p:nvSpPr>
        <p:spPr>
          <a:xfrm>
            <a:off x="4718627" y="2429421"/>
            <a:ext cx="1813792" cy="2404329"/>
          </a:xfrm>
          <a:prstGeom prst="rect">
            <a:avLst/>
          </a:prstGeom>
          <a:noFill/>
          <a:ln w="5715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2141303526">
                  <a:custGeom>
                    <a:avLst/>
                    <a:gdLst>
                      <a:gd name="connsiteX0" fmla="*/ 0 w 1813792"/>
                      <a:gd name="connsiteY0" fmla="*/ 0 h 2404329"/>
                      <a:gd name="connsiteX1" fmla="*/ 453448 w 1813792"/>
                      <a:gd name="connsiteY1" fmla="*/ 0 h 2404329"/>
                      <a:gd name="connsiteX2" fmla="*/ 943172 w 1813792"/>
                      <a:gd name="connsiteY2" fmla="*/ 0 h 2404329"/>
                      <a:gd name="connsiteX3" fmla="*/ 1342206 w 1813792"/>
                      <a:gd name="connsiteY3" fmla="*/ 0 h 2404329"/>
                      <a:gd name="connsiteX4" fmla="*/ 1813792 w 1813792"/>
                      <a:gd name="connsiteY4" fmla="*/ 0 h 2404329"/>
                      <a:gd name="connsiteX5" fmla="*/ 1813792 w 1813792"/>
                      <a:gd name="connsiteY5" fmla="*/ 456823 h 2404329"/>
                      <a:gd name="connsiteX6" fmla="*/ 1813792 w 1813792"/>
                      <a:gd name="connsiteY6" fmla="*/ 961732 h 2404329"/>
                      <a:gd name="connsiteX7" fmla="*/ 1813792 w 1813792"/>
                      <a:gd name="connsiteY7" fmla="*/ 1442597 h 2404329"/>
                      <a:gd name="connsiteX8" fmla="*/ 1813792 w 1813792"/>
                      <a:gd name="connsiteY8" fmla="*/ 1971550 h 2404329"/>
                      <a:gd name="connsiteX9" fmla="*/ 1813792 w 1813792"/>
                      <a:gd name="connsiteY9" fmla="*/ 2404329 h 2404329"/>
                      <a:gd name="connsiteX10" fmla="*/ 1360344 w 1813792"/>
                      <a:gd name="connsiteY10" fmla="*/ 2404329 h 2404329"/>
                      <a:gd name="connsiteX11" fmla="*/ 961310 w 1813792"/>
                      <a:gd name="connsiteY11" fmla="*/ 2404329 h 2404329"/>
                      <a:gd name="connsiteX12" fmla="*/ 471586 w 1813792"/>
                      <a:gd name="connsiteY12" fmla="*/ 2404329 h 2404329"/>
                      <a:gd name="connsiteX13" fmla="*/ 0 w 1813792"/>
                      <a:gd name="connsiteY13" fmla="*/ 2404329 h 2404329"/>
                      <a:gd name="connsiteX14" fmla="*/ 0 w 1813792"/>
                      <a:gd name="connsiteY14" fmla="*/ 1971550 h 2404329"/>
                      <a:gd name="connsiteX15" fmla="*/ 0 w 1813792"/>
                      <a:gd name="connsiteY15" fmla="*/ 1538771 h 2404329"/>
                      <a:gd name="connsiteX16" fmla="*/ 0 w 1813792"/>
                      <a:gd name="connsiteY16" fmla="*/ 1105991 h 2404329"/>
                      <a:gd name="connsiteX17" fmla="*/ 0 w 1813792"/>
                      <a:gd name="connsiteY17" fmla="*/ 673212 h 2404329"/>
                      <a:gd name="connsiteX18" fmla="*/ 0 w 1813792"/>
                      <a:gd name="connsiteY18" fmla="*/ 0 h 2404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813792" h="2404329" extrusionOk="0">
                        <a:moveTo>
                          <a:pt x="0" y="0"/>
                        </a:moveTo>
                        <a:cubicBezTo>
                          <a:pt x="186899" y="-26328"/>
                          <a:pt x="277435" y="2006"/>
                          <a:pt x="453448" y="0"/>
                        </a:cubicBezTo>
                        <a:cubicBezTo>
                          <a:pt x="629461" y="-2006"/>
                          <a:pt x="801227" y="15487"/>
                          <a:pt x="943172" y="0"/>
                        </a:cubicBezTo>
                        <a:cubicBezTo>
                          <a:pt x="1085117" y="-15487"/>
                          <a:pt x="1142773" y="5896"/>
                          <a:pt x="1342206" y="0"/>
                        </a:cubicBezTo>
                        <a:cubicBezTo>
                          <a:pt x="1541639" y="-5896"/>
                          <a:pt x="1678417" y="48288"/>
                          <a:pt x="1813792" y="0"/>
                        </a:cubicBezTo>
                        <a:cubicBezTo>
                          <a:pt x="1867632" y="104722"/>
                          <a:pt x="1771751" y="341536"/>
                          <a:pt x="1813792" y="456823"/>
                        </a:cubicBezTo>
                        <a:cubicBezTo>
                          <a:pt x="1855833" y="572110"/>
                          <a:pt x="1771205" y="838432"/>
                          <a:pt x="1813792" y="961732"/>
                        </a:cubicBezTo>
                        <a:cubicBezTo>
                          <a:pt x="1856379" y="1085032"/>
                          <a:pt x="1809280" y="1225017"/>
                          <a:pt x="1813792" y="1442597"/>
                        </a:cubicBezTo>
                        <a:cubicBezTo>
                          <a:pt x="1818304" y="1660178"/>
                          <a:pt x="1807405" y="1851368"/>
                          <a:pt x="1813792" y="1971550"/>
                        </a:cubicBezTo>
                        <a:cubicBezTo>
                          <a:pt x="1820179" y="2091732"/>
                          <a:pt x="1784652" y="2188305"/>
                          <a:pt x="1813792" y="2404329"/>
                        </a:cubicBezTo>
                        <a:cubicBezTo>
                          <a:pt x="1654817" y="2452400"/>
                          <a:pt x="1505360" y="2399317"/>
                          <a:pt x="1360344" y="2404329"/>
                        </a:cubicBezTo>
                        <a:cubicBezTo>
                          <a:pt x="1215328" y="2409341"/>
                          <a:pt x="1072078" y="2393166"/>
                          <a:pt x="961310" y="2404329"/>
                        </a:cubicBezTo>
                        <a:cubicBezTo>
                          <a:pt x="850542" y="2415492"/>
                          <a:pt x="626153" y="2388789"/>
                          <a:pt x="471586" y="2404329"/>
                        </a:cubicBezTo>
                        <a:cubicBezTo>
                          <a:pt x="317019" y="2419869"/>
                          <a:pt x="146753" y="2352500"/>
                          <a:pt x="0" y="2404329"/>
                        </a:cubicBezTo>
                        <a:cubicBezTo>
                          <a:pt x="-6129" y="2269870"/>
                          <a:pt x="5698" y="2126603"/>
                          <a:pt x="0" y="1971550"/>
                        </a:cubicBezTo>
                        <a:cubicBezTo>
                          <a:pt x="-5698" y="1816497"/>
                          <a:pt x="3398" y="1743312"/>
                          <a:pt x="0" y="1538771"/>
                        </a:cubicBezTo>
                        <a:cubicBezTo>
                          <a:pt x="-3398" y="1334230"/>
                          <a:pt x="17054" y="1295471"/>
                          <a:pt x="0" y="1105991"/>
                        </a:cubicBezTo>
                        <a:cubicBezTo>
                          <a:pt x="-17054" y="916511"/>
                          <a:pt x="37068" y="880095"/>
                          <a:pt x="0" y="673212"/>
                        </a:cubicBezTo>
                        <a:cubicBezTo>
                          <a:pt x="-37068" y="466329"/>
                          <a:pt x="13008" y="24779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CD1D0031-981F-6FD7-B8F7-99B3874C2EE6}"/>
              </a:ext>
            </a:extLst>
          </p:cNvPr>
          <p:cNvSpPr/>
          <p:nvPr/>
        </p:nvSpPr>
        <p:spPr>
          <a:xfrm rot="5400000">
            <a:off x="4730735" y="1510145"/>
            <a:ext cx="693910" cy="1011383"/>
          </a:xfrm>
          <a:prstGeom prst="bentArrow">
            <a:avLst>
              <a:gd name="adj1" fmla="val 28993"/>
              <a:gd name="adj2" fmla="val 25000"/>
              <a:gd name="adj3" fmla="val 25000"/>
              <a:gd name="adj4" fmla="val 43750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64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642893" y="263465"/>
            <a:ext cx="7974459" cy="693909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Show the city,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all customers from cities which </a:t>
            </a:r>
          </a:p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letter 'L' in the city name, sorted by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4E7AFA-531A-2423-EED8-983BC7C9B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93" y="1212272"/>
            <a:ext cx="5522380" cy="796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4AB2CE-D696-D1A6-76E1-F56978E448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569"/>
          <a:stretch/>
        </p:blipFill>
        <p:spPr>
          <a:xfrm>
            <a:off x="4094018" y="2357544"/>
            <a:ext cx="4592606" cy="25224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CA3E2E-3E6D-4185-5FC4-DF68D82BAB63}"/>
              </a:ext>
            </a:extLst>
          </p:cNvPr>
          <p:cNvSpPr/>
          <p:nvPr/>
        </p:nvSpPr>
        <p:spPr>
          <a:xfrm>
            <a:off x="642893" y="1212273"/>
            <a:ext cx="5515452" cy="796365"/>
          </a:xfrm>
          <a:prstGeom prst="rect">
            <a:avLst/>
          </a:prstGeom>
          <a:noFill/>
          <a:ln w="5715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650608961">
                  <a:custGeom>
                    <a:avLst/>
                    <a:gdLst>
                      <a:gd name="connsiteX0" fmla="*/ 0 w 5515452"/>
                      <a:gd name="connsiteY0" fmla="*/ 0 h 796365"/>
                      <a:gd name="connsiteX1" fmla="*/ 496391 w 5515452"/>
                      <a:gd name="connsiteY1" fmla="*/ 0 h 796365"/>
                      <a:gd name="connsiteX2" fmla="*/ 992781 w 5515452"/>
                      <a:gd name="connsiteY2" fmla="*/ 0 h 796365"/>
                      <a:gd name="connsiteX3" fmla="*/ 1378863 w 5515452"/>
                      <a:gd name="connsiteY3" fmla="*/ 0 h 796365"/>
                      <a:gd name="connsiteX4" fmla="*/ 1875254 w 5515452"/>
                      <a:gd name="connsiteY4" fmla="*/ 0 h 796365"/>
                      <a:gd name="connsiteX5" fmla="*/ 2426799 w 5515452"/>
                      <a:gd name="connsiteY5" fmla="*/ 0 h 796365"/>
                      <a:gd name="connsiteX6" fmla="*/ 3033499 w 5515452"/>
                      <a:gd name="connsiteY6" fmla="*/ 0 h 796365"/>
                      <a:gd name="connsiteX7" fmla="*/ 3695353 w 5515452"/>
                      <a:gd name="connsiteY7" fmla="*/ 0 h 796365"/>
                      <a:gd name="connsiteX8" fmla="*/ 4357207 w 5515452"/>
                      <a:gd name="connsiteY8" fmla="*/ 0 h 796365"/>
                      <a:gd name="connsiteX9" fmla="*/ 5019061 w 5515452"/>
                      <a:gd name="connsiteY9" fmla="*/ 0 h 796365"/>
                      <a:gd name="connsiteX10" fmla="*/ 5515452 w 5515452"/>
                      <a:gd name="connsiteY10" fmla="*/ 0 h 796365"/>
                      <a:gd name="connsiteX11" fmla="*/ 5515452 w 5515452"/>
                      <a:gd name="connsiteY11" fmla="*/ 390219 h 796365"/>
                      <a:gd name="connsiteX12" fmla="*/ 5515452 w 5515452"/>
                      <a:gd name="connsiteY12" fmla="*/ 796365 h 796365"/>
                      <a:gd name="connsiteX13" fmla="*/ 5074216 w 5515452"/>
                      <a:gd name="connsiteY13" fmla="*/ 796365 h 796365"/>
                      <a:gd name="connsiteX14" fmla="*/ 4577825 w 5515452"/>
                      <a:gd name="connsiteY14" fmla="*/ 796365 h 796365"/>
                      <a:gd name="connsiteX15" fmla="*/ 4191744 w 5515452"/>
                      <a:gd name="connsiteY15" fmla="*/ 796365 h 796365"/>
                      <a:gd name="connsiteX16" fmla="*/ 3750507 w 5515452"/>
                      <a:gd name="connsiteY16" fmla="*/ 796365 h 796365"/>
                      <a:gd name="connsiteX17" fmla="*/ 3198962 w 5515452"/>
                      <a:gd name="connsiteY17" fmla="*/ 796365 h 796365"/>
                      <a:gd name="connsiteX18" fmla="*/ 2537108 w 5515452"/>
                      <a:gd name="connsiteY18" fmla="*/ 796365 h 796365"/>
                      <a:gd name="connsiteX19" fmla="*/ 1875254 w 5515452"/>
                      <a:gd name="connsiteY19" fmla="*/ 796365 h 796365"/>
                      <a:gd name="connsiteX20" fmla="*/ 1378863 w 5515452"/>
                      <a:gd name="connsiteY20" fmla="*/ 796365 h 796365"/>
                      <a:gd name="connsiteX21" fmla="*/ 882472 w 5515452"/>
                      <a:gd name="connsiteY21" fmla="*/ 796365 h 796365"/>
                      <a:gd name="connsiteX22" fmla="*/ 0 w 5515452"/>
                      <a:gd name="connsiteY22" fmla="*/ 796365 h 796365"/>
                      <a:gd name="connsiteX23" fmla="*/ 0 w 5515452"/>
                      <a:gd name="connsiteY23" fmla="*/ 390219 h 796365"/>
                      <a:gd name="connsiteX24" fmla="*/ 0 w 5515452"/>
                      <a:gd name="connsiteY24" fmla="*/ 0 h 796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515452" h="796365" extrusionOk="0">
                        <a:moveTo>
                          <a:pt x="0" y="0"/>
                        </a:moveTo>
                        <a:cubicBezTo>
                          <a:pt x="233047" y="-12250"/>
                          <a:pt x="344688" y="11901"/>
                          <a:pt x="496391" y="0"/>
                        </a:cubicBezTo>
                        <a:cubicBezTo>
                          <a:pt x="648094" y="-11901"/>
                          <a:pt x="825233" y="17279"/>
                          <a:pt x="992781" y="0"/>
                        </a:cubicBezTo>
                        <a:cubicBezTo>
                          <a:pt x="1160329" y="-17279"/>
                          <a:pt x="1246936" y="13211"/>
                          <a:pt x="1378863" y="0"/>
                        </a:cubicBezTo>
                        <a:cubicBezTo>
                          <a:pt x="1510790" y="-13211"/>
                          <a:pt x="1754225" y="56571"/>
                          <a:pt x="1875254" y="0"/>
                        </a:cubicBezTo>
                        <a:cubicBezTo>
                          <a:pt x="1996283" y="-56571"/>
                          <a:pt x="2267293" y="26761"/>
                          <a:pt x="2426799" y="0"/>
                        </a:cubicBezTo>
                        <a:cubicBezTo>
                          <a:pt x="2586306" y="-26761"/>
                          <a:pt x="2843774" y="41171"/>
                          <a:pt x="3033499" y="0"/>
                        </a:cubicBezTo>
                        <a:cubicBezTo>
                          <a:pt x="3223224" y="-41171"/>
                          <a:pt x="3470879" y="12727"/>
                          <a:pt x="3695353" y="0"/>
                        </a:cubicBezTo>
                        <a:cubicBezTo>
                          <a:pt x="3919827" y="-12727"/>
                          <a:pt x="4059505" y="44043"/>
                          <a:pt x="4357207" y="0"/>
                        </a:cubicBezTo>
                        <a:cubicBezTo>
                          <a:pt x="4654909" y="-44043"/>
                          <a:pt x="4706863" y="6463"/>
                          <a:pt x="5019061" y="0"/>
                        </a:cubicBezTo>
                        <a:cubicBezTo>
                          <a:pt x="5331259" y="-6463"/>
                          <a:pt x="5297045" y="59054"/>
                          <a:pt x="5515452" y="0"/>
                        </a:cubicBezTo>
                        <a:cubicBezTo>
                          <a:pt x="5555338" y="83569"/>
                          <a:pt x="5473757" y="260600"/>
                          <a:pt x="5515452" y="390219"/>
                        </a:cubicBezTo>
                        <a:cubicBezTo>
                          <a:pt x="5557147" y="519838"/>
                          <a:pt x="5502136" y="711185"/>
                          <a:pt x="5515452" y="796365"/>
                        </a:cubicBezTo>
                        <a:cubicBezTo>
                          <a:pt x="5397867" y="834636"/>
                          <a:pt x="5196756" y="756332"/>
                          <a:pt x="5074216" y="796365"/>
                        </a:cubicBezTo>
                        <a:cubicBezTo>
                          <a:pt x="4951676" y="836398"/>
                          <a:pt x="4767610" y="780711"/>
                          <a:pt x="4577825" y="796365"/>
                        </a:cubicBezTo>
                        <a:cubicBezTo>
                          <a:pt x="4388040" y="812019"/>
                          <a:pt x="4270231" y="781832"/>
                          <a:pt x="4191744" y="796365"/>
                        </a:cubicBezTo>
                        <a:cubicBezTo>
                          <a:pt x="4113257" y="810898"/>
                          <a:pt x="3959488" y="757223"/>
                          <a:pt x="3750507" y="796365"/>
                        </a:cubicBezTo>
                        <a:cubicBezTo>
                          <a:pt x="3541526" y="835507"/>
                          <a:pt x="3337607" y="767180"/>
                          <a:pt x="3198962" y="796365"/>
                        </a:cubicBezTo>
                        <a:cubicBezTo>
                          <a:pt x="3060317" y="825550"/>
                          <a:pt x="2750814" y="731353"/>
                          <a:pt x="2537108" y="796365"/>
                        </a:cubicBezTo>
                        <a:cubicBezTo>
                          <a:pt x="2323402" y="861377"/>
                          <a:pt x="2169263" y="770480"/>
                          <a:pt x="1875254" y="796365"/>
                        </a:cubicBezTo>
                        <a:cubicBezTo>
                          <a:pt x="1581245" y="822250"/>
                          <a:pt x="1529758" y="791656"/>
                          <a:pt x="1378863" y="796365"/>
                        </a:cubicBezTo>
                        <a:cubicBezTo>
                          <a:pt x="1227968" y="801074"/>
                          <a:pt x="1094545" y="745246"/>
                          <a:pt x="882472" y="796365"/>
                        </a:cubicBezTo>
                        <a:cubicBezTo>
                          <a:pt x="670399" y="847484"/>
                          <a:pt x="407004" y="715949"/>
                          <a:pt x="0" y="796365"/>
                        </a:cubicBezTo>
                        <a:cubicBezTo>
                          <a:pt x="-38772" y="679337"/>
                          <a:pt x="9268" y="511931"/>
                          <a:pt x="0" y="390219"/>
                        </a:cubicBezTo>
                        <a:cubicBezTo>
                          <a:pt x="-9268" y="268507"/>
                          <a:pt x="18867" y="858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08FC1-A9CD-5B33-DD3D-367DEF3B9862}"/>
              </a:ext>
            </a:extLst>
          </p:cNvPr>
          <p:cNvSpPr/>
          <p:nvPr/>
        </p:nvSpPr>
        <p:spPr>
          <a:xfrm>
            <a:off x="4094018" y="2341418"/>
            <a:ext cx="4599709" cy="2538617"/>
          </a:xfrm>
          <a:prstGeom prst="rect">
            <a:avLst/>
          </a:prstGeom>
          <a:noFill/>
          <a:ln w="5715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264514975">
                  <a:custGeom>
                    <a:avLst/>
                    <a:gdLst>
                      <a:gd name="connsiteX0" fmla="*/ 0 w 4599709"/>
                      <a:gd name="connsiteY0" fmla="*/ 0 h 2538617"/>
                      <a:gd name="connsiteX1" fmla="*/ 528967 w 4599709"/>
                      <a:gd name="connsiteY1" fmla="*/ 0 h 2538617"/>
                      <a:gd name="connsiteX2" fmla="*/ 965939 w 4599709"/>
                      <a:gd name="connsiteY2" fmla="*/ 0 h 2538617"/>
                      <a:gd name="connsiteX3" fmla="*/ 1540903 w 4599709"/>
                      <a:gd name="connsiteY3" fmla="*/ 0 h 2538617"/>
                      <a:gd name="connsiteX4" fmla="*/ 2207860 w 4599709"/>
                      <a:gd name="connsiteY4" fmla="*/ 0 h 2538617"/>
                      <a:gd name="connsiteX5" fmla="*/ 2874818 w 4599709"/>
                      <a:gd name="connsiteY5" fmla="*/ 0 h 2538617"/>
                      <a:gd name="connsiteX6" fmla="*/ 3541776 w 4599709"/>
                      <a:gd name="connsiteY6" fmla="*/ 0 h 2538617"/>
                      <a:gd name="connsiteX7" fmla="*/ 4599709 w 4599709"/>
                      <a:gd name="connsiteY7" fmla="*/ 0 h 2538617"/>
                      <a:gd name="connsiteX8" fmla="*/ 4599709 w 4599709"/>
                      <a:gd name="connsiteY8" fmla="*/ 533110 h 2538617"/>
                      <a:gd name="connsiteX9" fmla="*/ 4599709 w 4599709"/>
                      <a:gd name="connsiteY9" fmla="*/ 964674 h 2538617"/>
                      <a:gd name="connsiteX10" fmla="*/ 4599709 w 4599709"/>
                      <a:gd name="connsiteY10" fmla="*/ 1421626 h 2538617"/>
                      <a:gd name="connsiteX11" fmla="*/ 4599709 w 4599709"/>
                      <a:gd name="connsiteY11" fmla="*/ 1853190 h 2538617"/>
                      <a:gd name="connsiteX12" fmla="*/ 4599709 w 4599709"/>
                      <a:gd name="connsiteY12" fmla="*/ 2538617 h 2538617"/>
                      <a:gd name="connsiteX13" fmla="*/ 4162737 w 4599709"/>
                      <a:gd name="connsiteY13" fmla="*/ 2538617 h 2538617"/>
                      <a:gd name="connsiteX14" fmla="*/ 3679767 w 4599709"/>
                      <a:gd name="connsiteY14" fmla="*/ 2538617 h 2538617"/>
                      <a:gd name="connsiteX15" fmla="*/ 3196798 w 4599709"/>
                      <a:gd name="connsiteY15" fmla="*/ 2538617 h 2538617"/>
                      <a:gd name="connsiteX16" fmla="*/ 2529840 w 4599709"/>
                      <a:gd name="connsiteY16" fmla="*/ 2538617 h 2538617"/>
                      <a:gd name="connsiteX17" fmla="*/ 1862882 w 4599709"/>
                      <a:gd name="connsiteY17" fmla="*/ 2538617 h 2538617"/>
                      <a:gd name="connsiteX18" fmla="*/ 1333916 w 4599709"/>
                      <a:gd name="connsiteY18" fmla="*/ 2538617 h 2538617"/>
                      <a:gd name="connsiteX19" fmla="*/ 712955 w 4599709"/>
                      <a:gd name="connsiteY19" fmla="*/ 2538617 h 2538617"/>
                      <a:gd name="connsiteX20" fmla="*/ 0 w 4599709"/>
                      <a:gd name="connsiteY20" fmla="*/ 2538617 h 2538617"/>
                      <a:gd name="connsiteX21" fmla="*/ 0 w 4599709"/>
                      <a:gd name="connsiteY21" fmla="*/ 2056280 h 2538617"/>
                      <a:gd name="connsiteX22" fmla="*/ 0 w 4599709"/>
                      <a:gd name="connsiteY22" fmla="*/ 1548556 h 2538617"/>
                      <a:gd name="connsiteX23" fmla="*/ 0 w 4599709"/>
                      <a:gd name="connsiteY23" fmla="*/ 1116991 h 2538617"/>
                      <a:gd name="connsiteX24" fmla="*/ 0 w 4599709"/>
                      <a:gd name="connsiteY24" fmla="*/ 660040 h 2538617"/>
                      <a:gd name="connsiteX25" fmla="*/ 0 w 4599709"/>
                      <a:gd name="connsiteY25" fmla="*/ 0 h 2538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4599709" h="2538617" extrusionOk="0">
                        <a:moveTo>
                          <a:pt x="0" y="0"/>
                        </a:moveTo>
                        <a:cubicBezTo>
                          <a:pt x="175082" y="-7916"/>
                          <a:pt x="301953" y="19443"/>
                          <a:pt x="528967" y="0"/>
                        </a:cubicBezTo>
                        <a:cubicBezTo>
                          <a:pt x="755981" y="-19443"/>
                          <a:pt x="801015" y="13771"/>
                          <a:pt x="965939" y="0"/>
                        </a:cubicBezTo>
                        <a:cubicBezTo>
                          <a:pt x="1130863" y="-13771"/>
                          <a:pt x="1285995" y="23647"/>
                          <a:pt x="1540903" y="0"/>
                        </a:cubicBezTo>
                        <a:cubicBezTo>
                          <a:pt x="1795811" y="-23647"/>
                          <a:pt x="1981649" y="44550"/>
                          <a:pt x="2207860" y="0"/>
                        </a:cubicBezTo>
                        <a:cubicBezTo>
                          <a:pt x="2434071" y="-44550"/>
                          <a:pt x="2695365" y="1897"/>
                          <a:pt x="2874818" y="0"/>
                        </a:cubicBezTo>
                        <a:cubicBezTo>
                          <a:pt x="3054271" y="-1897"/>
                          <a:pt x="3316956" y="40364"/>
                          <a:pt x="3541776" y="0"/>
                        </a:cubicBezTo>
                        <a:cubicBezTo>
                          <a:pt x="3766596" y="-40364"/>
                          <a:pt x="4331420" y="5348"/>
                          <a:pt x="4599709" y="0"/>
                        </a:cubicBezTo>
                        <a:cubicBezTo>
                          <a:pt x="4648291" y="122381"/>
                          <a:pt x="4536589" y="301548"/>
                          <a:pt x="4599709" y="533110"/>
                        </a:cubicBezTo>
                        <a:cubicBezTo>
                          <a:pt x="4662829" y="764672"/>
                          <a:pt x="4582031" y="782605"/>
                          <a:pt x="4599709" y="964674"/>
                        </a:cubicBezTo>
                        <a:cubicBezTo>
                          <a:pt x="4617387" y="1146743"/>
                          <a:pt x="4558739" y="1240351"/>
                          <a:pt x="4599709" y="1421626"/>
                        </a:cubicBezTo>
                        <a:cubicBezTo>
                          <a:pt x="4640679" y="1602901"/>
                          <a:pt x="4570450" y="1659395"/>
                          <a:pt x="4599709" y="1853190"/>
                        </a:cubicBezTo>
                        <a:cubicBezTo>
                          <a:pt x="4628968" y="2046985"/>
                          <a:pt x="4589567" y="2302891"/>
                          <a:pt x="4599709" y="2538617"/>
                        </a:cubicBezTo>
                        <a:cubicBezTo>
                          <a:pt x="4450781" y="2543323"/>
                          <a:pt x="4298916" y="2526452"/>
                          <a:pt x="4162737" y="2538617"/>
                        </a:cubicBezTo>
                        <a:cubicBezTo>
                          <a:pt x="4026558" y="2550782"/>
                          <a:pt x="3784035" y="2514302"/>
                          <a:pt x="3679767" y="2538617"/>
                        </a:cubicBezTo>
                        <a:cubicBezTo>
                          <a:pt x="3575499" y="2562932"/>
                          <a:pt x="3352617" y="2525598"/>
                          <a:pt x="3196798" y="2538617"/>
                        </a:cubicBezTo>
                        <a:cubicBezTo>
                          <a:pt x="3040979" y="2551636"/>
                          <a:pt x="2790010" y="2504461"/>
                          <a:pt x="2529840" y="2538617"/>
                        </a:cubicBezTo>
                        <a:cubicBezTo>
                          <a:pt x="2269670" y="2572773"/>
                          <a:pt x="2030271" y="2504036"/>
                          <a:pt x="1862882" y="2538617"/>
                        </a:cubicBezTo>
                        <a:cubicBezTo>
                          <a:pt x="1695493" y="2573198"/>
                          <a:pt x="1576814" y="2479351"/>
                          <a:pt x="1333916" y="2538617"/>
                        </a:cubicBezTo>
                        <a:cubicBezTo>
                          <a:pt x="1091018" y="2597883"/>
                          <a:pt x="880238" y="2482380"/>
                          <a:pt x="712955" y="2538617"/>
                        </a:cubicBezTo>
                        <a:cubicBezTo>
                          <a:pt x="545672" y="2594854"/>
                          <a:pt x="191387" y="2493402"/>
                          <a:pt x="0" y="2538617"/>
                        </a:cubicBezTo>
                        <a:cubicBezTo>
                          <a:pt x="-20934" y="2406884"/>
                          <a:pt x="54472" y="2172061"/>
                          <a:pt x="0" y="2056280"/>
                        </a:cubicBezTo>
                        <a:cubicBezTo>
                          <a:pt x="-54472" y="1940499"/>
                          <a:pt x="33033" y="1783171"/>
                          <a:pt x="0" y="1548556"/>
                        </a:cubicBezTo>
                        <a:cubicBezTo>
                          <a:pt x="-33033" y="1313941"/>
                          <a:pt x="43907" y="1207560"/>
                          <a:pt x="0" y="1116991"/>
                        </a:cubicBezTo>
                        <a:cubicBezTo>
                          <a:pt x="-43907" y="1026423"/>
                          <a:pt x="20133" y="871818"/>
                          <a:pt x="0" y="660040"/>
                        </a:cubicBezTo>
                        <a:cubicBezTo>
                          <a:pt x="-20133" y="448262"/>
                          <a:pt x="78427" y="28910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C6F83A39-5BD4-0777-1765-723458145FE4}"/>
              </a:ext>
            </a:extLst>
          </p:cNvPr>
          <p:cNvSpPr/>
          <p:nvPr/>
        </p:nvSpPr>
        <p:spPr>
          <a:xfrm rot="5400000">
            <a:off x="6241470" y="1524001"/>
            <a:ext cx="747557" cy="734883"/>
          </a:xfrm>
          <a:prstGeom prst="bentArrow">
            <a:avLst>
              <a:gd name="adj1" fmla="val 25998"/>
              <a:gd name="adj2" fmla="val 25000"/>
              <a:gd name="adj3" fmla="val 25000"/>
              <a:gd name="adj4" fmla="val 43750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51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745067" y="263465"/>
            <a:ext cx="7992533" cy="854135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Show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fax number of all customers that has a</a:t>
            </a:r>
          </a:p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fax number. (not null).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8A1D4-4461-2EEE-79A5-2E31DA0D0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67" y="1515170"/>
            <a:ext cx="5948147" cy="71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1B8B53-926B-85E8-E2E1-E97929D448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75" b="13873"/>
          <a:stretch/>
        </p:blipFill>
        <p:spPr>
          <a:xfrm>
            <a:off x="3004988" y="2794173"/>
            <a:ext cx="5732612" cy="18055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377AA7-7664-AD6B-10FA-B07C6438334A}"/>
              </a:ext>
            </a:extLst>
          </p:cNvPr>
          <p:cNvSpPr/>
          <p:nvPr/>
        </p:nvSpPr>
        <p:spPr>
          <a:xfrm>
            <a:off x="745067" y="1496291"/>
            <a:ext cx="5960533" cy="7620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AE2109-CBED-3E01-B895-CC12CE356995}"/>
              </a:ext>
            </a:extLst>
          </p:cNvPr>
          <p:cNvSpPr/>
          <p:nvPr/>
        </p:nvSpPr>
        <p:spPr>
          <a:xfrm>
            <a:off x="2992582" y="2777836"/>
            <a:ext cx="5745018" cy="18288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D4B1B507-2EA5-E744-60BF-4AA4154A330D}"/>
              </a:ext>
            </a:extLst>
          </p:cNvPr>
          <p:cNvSpPr/>
          <p:nvPr/>
        </p:nvSpPr>
        <p:spPr>
          <a:xfrm rot="5400000">
            <a:off x="6763008" y="1808512"/>
            <a:ext cx="854136" cy="845994"/>
          </a:xfrm>
          <a:prstGeom prst="bentArrow">
            <a:avLst>
              <a:gd name="adj1" fmla="val 25000"/>
              <a:gd name="adj2" fmla="val 20005"/>
              <a:gd name="adj3" fmla="val 25000"/>
              <a:gd name="adj4" fmla="val 43750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0219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680</TotalTime>
  <Words>439</Words>
  <Application>Microsoft Office PowerPoint</Application>
  <PresentationFormat>On-screen Show (16:9)</PresentationFormat>
  <Paragraphs>29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Corbel</vt:lpstr>
      <vt:lpstr>Times New Roman</vt:lpstr>
      <vt:lpstr>Arial</vt:lpstr>
      <vt:lpstr>Depth</vt:lpstr>
      <vt:lpstr>Report  on  Northwind Sales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Eye-Catching Portfolio</dc:title>
  <cp:lastModifiedBy>Shakil Ahammed</cp:lastModifiedBy>
  <cp:revision>110</cp:revision>
  <dcterms:modified xsi:type="dcterms:W3CDTF">2024-09-16T07:16:53Z</dcterms:modified>
</cp:coreProperties>
</file>