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A7589F-A7D9-4B97-A37E-24CEE21932E6}">
  <a:tblStyle styleId="{A3A7589F-A7D9-4B97-A37E-24CEE21932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B209EE-39D5-428E-BAA5-EEE5B722EF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f7703a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d3f7703a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d3f7703a1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03" name="Google Shape;103;gd3f7703a1a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46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b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SUBJECT NAME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369" y="343234"/>
            <a:ext cx="3451123" cy="9775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1903751" y="6356351"/>
            <a:ext cx="48272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Artificial Intelligence and Data Science</a:t>
            </a:r>
            <a:endParaRPr sz="14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0013" y="6175762"/>
            <a:ext cx="130423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/>
          <p:nvPr/>
        </p:nvSpPr>
        <p:spPr>
          <a:xfrm>
            <a:off x="0" y="1370231"/>
            <a:ext cx="9144000" cy="45719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0" y="6196231"/>
            <a:ext cx="9144000" cy="45719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17100" y="379240"/>
            <a:ext cx="7677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10516" y="1321028"/>
            <a:ext cx="7886700" cy="4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6457950" y="6348152"/>
            <a:ext cx="20574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1543987" y="6348175"/>
            <a:ext cx="5441429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0013" y="6164381"/>
            <a:ext cx="1304231" cy="657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0" y="1274176"/>
            <a:ext cx="9144000" cy="465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0" y="6185210"/>
            <a:ext cx="9144000" cy="465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30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</vt:lpstr>
      <vt:lpstr>Times New Roman</vt:lpstr>
      <vt:lpstr>Office Theme</vt:lpstr>
      <vt:lpstr>   Department of Artificial Intelligence and Data Science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Engineering</dc:title>
  <dc:creator>shivraj murali</dc:creator>
  <cp:lastModifiedBy>shivraj murali</cp:lastModifiedBy>
  <cp:revision>32</cp:revision>
  <dcterms:modified xsi:type="dcterms:W3CDTF">2024-09-19T16:00:38Z</dcterms:modified>
</cp:coreProperties>
</file>