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79459072"/>
        <c:axId val="79460608"/>
      </c:lineChart>
      <c:catAx>
        <c:axId val="79459072"/>
        <c:scaling>
          <c:orientation val="minMax"/>
        </c:scaling>
        <c:axPos val="b"/>
        <c:tickLblPos val="nextTo"/>
        <c:crossAx val="79460608"/>
        <c:crosses val="autoZero"/>
        <c:auto val="1"/>
        <c:lblAlgn val="ctr"/>
        <c:lblOffset val="100"/>
      </c:catAx>
      <c:valAx>
        <c:axId val="79460608"/>
        <c:scaling>
          <c:orientation val="minMax"/>
        </c:scaling>
        <c:axPos val="l"/>
        <c:majorGridlines/>
        <c:numFmt formatCode="General" sourceLinked="1"/>
        <c:tickLblPos val="nextTo"/>
        <c:crossAx val="79459072"/>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SHAKTHI.N</a:t>
            </a:r>
            <a:endParaRPr lang="en-US" sz="1600" dirty="0" smtClean="0"/>
          </a:p>
          <a:p>
            <a:r>
              <a:rPr lang="en-US" sz="1600" dirty="0" smtClean="0"/>
              <a:t>REG.NO        </a:t>
            </a:r>
            <a:r>
              <a:rPr lang="en-US" sz="1600" dirty="0" smtClean="0"/>
              <a:t>:</a:t>
            </a:r>
            <a:r>
              <a:rPr lang="en-US" sz="1600" dirty="0" smtClean="0"/>
              <a:t>312220698</a:t>
            </a:r>
            <a:endParaRPr lang="en-US" sz="1600" dirty="0" smtClean="0"/>
          </a:p>
          <a:p>
            <a:r>
              <a:rPr lang="en-US" sz="1600" smtClean="0"/>
              <a:t>DEPARTMENT:BCOM(GENERAL) THIRD YEAR</a:t>
            </a:r>
            <a:endParaRPr lang="en-US" sz="1600" dirty="0" smtClean="0"/>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33</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7</cp:revision>
  <dcterms:created xsi:type="dcterms:W3CDTF">2024-08-22T10:16:46Z</dcterms:created>
  <dcterms:modified xsi:type="dcterms:W3CDTF">2024-08-29T05:14:20Z</dcterms:modified>
</cp:coreProperties>
</file>