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533400" y="22858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219488" y="2629053"/>
            <a:ext cx="8610600" cy="1938020"/>
          </a:xfrm>
          <a:prstGeom prst="rect">
            <a:avLst/>
          </a:prstGeom>
          <a:noFill/>
        </p:spPr>
        <p:txBody>
          <a:bodyPr wrap="square" rtlCol="0">
            <a:spAutoFit/>
          </a:bodyPr>
          <a:lstStyle/>
          <a:p>
            <a:r>
              <a:rPr lang="en-US" sz="2400" dirty="0"/>
              <a:t>STUDENT NAME</a:t>
            </a:r>
            <a:r>
              <a:rPr lang="en-IN" sz="2400" dirty="0"/>
              <a:t>:</a:t>
            </a:r>
            <a:r>
              <a:rPr lang="en-GB" altLang="en-IN" sz="2400" dirty="0"/>
              <a:t>   SHALINI K</a:t>
            </a:r>
            <a:endParaRPr lang="en-US" sz="2400" dirty="0"/>
          </a:p>
          <a:p>
            <a:r>
              <a:rPr lang="en-US" sz="2400" dirty="0"/>
              <a:t>REGISTER NO: </a:t>
            </a:r>
            <a:r>
              <a:rPr lang="en-IN" sz="2400" dirty="0"/>
              <a:t> </a:t>
            </a:r>
            <a:r>
              <a:rPr lang="en-GB" altLang="en-IN" sz="2400" dirty="0"/>
              <a:t>      312219475</a:t>
            </a:r>
            <a:endParaRPr lang="en-US" sz="2400" dirty="0"/>
          </a:p>
          <a:p>
            <a:r>
              <a:rPr lang="en-US" sz="2400" dirty="0"/>
              <a:t>DEPARTMENT: </a:t>
            </a:r>
            <a:r>
              <a:rPr lang="en-GB" altLang="en-US" sz="2400" dirty="0"/>
              <a:t>       III B.COM GENERAL </a:t>
            </a:r>
            <a:endParaRPr lang="en-US" sz="2400" dirty="0"/>
          </a:p>
          <a:p>
            <a:r>
              <a:rPr lang="en-US" sz="2400" dirty="0"/>
              <a:t>COLLEGE:</a:t>
            </a:r>
            <a:r>
              <a:rPr lang="en-GB" altLang="en-US" sz="2400" dirty="0"/>
              <a:t>                 S.A. COLLEGE OF ARTS &amp; SCIENCE</a:t>
            </a:r>
            <a:r>
              <a:rPr lang="en-US"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endParaRPr lang="en-US" dirty="0"/>
          </a:p>
          <a:p>
            <a:pPr marL="285750" indent="-285750">
              <a:buFont typeface="Wingdings" panose="05000000000000000000" pitchFamily="2" charset="2"/>
              <a:buChar char="Ø"/>
            </a:pPr>
            <a:r>
              <a:rPr lang="en-US" dirty="0"/>
              <a:t>Drafted the data from the </a:t>
            </a:r>
            <a:r>
              <a:rPr lang="en-US" dirty="0" err="1"/>
              <a:t>edunet</a:t>
            </a:r>
            <a:r>
              <a:rPr lang="en-US" dirty="0"/>
              <a:t> dataset.</a:t>
            </a:r>
            <a:endParaRPr lang="en-US" dirty="0"/>
          </a:p>
          <a:p>
            <a:r>
              <a:rPr lang="en-US" dirty="0"/>
              <a:t>FEATURE COLLECTION:</a:t>
            </a:r>
            <a:endParaRPr lang="en-US" dirty="0"/>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endParaRPr lang="en-US" dirty="0"/>
          </a:p>
          <a:p>
            <a:pPr marL="285750" indent="-285750">
              <a:buFont typeface="Wingdings" panose="05000000000000000000" pitchFamily="2" charset="2"/>
              <a:buChar char="Ø"/>
            </a:pPr>
            <a:r>
              <a:rPr lang="en-US" dirty="0"/>
              <a:t>Exceeds</a:t>
            </a:r>
            <a:endParaRPr lang="en-US" dirty="0"/>
          </a:p>
          <a:p>
            <a:pPr marL="285750" indent="-285750">
              <a:buFont typeface="Wingdings" panose="05000000000000000000" pitchFamily="2" charset="2"/>
              <a:buChar char="Ø"/>
            </a:pPr>
            <a:r>
              <a:rPr lang="en-US" dirty="0"/>
              <a:t>Fully meets</a:t>
            </a:r>
            <a:endParaRPr lang="en-US" dirty="0"/>
          </a:p>
          <a:p>
            <a:pPr marL="285750" indent="-285750">
              <a:buFont typeface="Wingdings" panose="05000000000000000000" pitchFamily="2" charset="2"/>
              <a:buChar char="Ø"/>
            </a:pPr>
            <a:r>
              <a:rPr lang="en-US" dirty="0"/>
              <a:t>Needs improvements</a:t>
            </a:r>
            <a:endParaRPr lang="en-US" dirty="0"/>
          </a:p>
          <a:p>
            <a:pPr marL="285750" indent="-285750">
              <a:buFont typeface="Wingdings" panose="05000000000000000000" pitchFamily="2" charset="2"/>
              <a:buChar char="Ø"/>
            </a:pPr>
            <a:r>
              <a:rPr lang="en-US" dirty="0"/>
              <a:t>PIP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318260" y="112204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739775" y="1676400"/>
            <a:ext cx="8023225" cy="3508653"/>
          </a:xfrm>
          <a:prstGeom prst="rect">
            <a:avLst/>
          </a:prstGeom>
          <a:noFill/>
        </p:spPr>
        <p:txBody>
          <a:bodyPr wrap="square">
            <a:spAutoFit/>
          </a:bodyPr>
          <a:lstStyle/>
          <a:p>
            <a:r>
              <a:rPr lang="en-IN" dirty="0"/>
              <a:t>:</a:t>
            </a:r>
            <a:endParaRPr lang="en-IN" dirty="0"/>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endParaRPr lang="en-US" dirty="0"/>
          </a:p>
          <a:p>
            <a:pPr marL="285750" indent="-285750">
              <a:buFont typeface="Wingdings" panose="05000000000000000000" pitchFamily="2" charset="2"/>
              <a:buChar char="Ø"/>
            </a:pPr>
            <a:r>
              <a:rPr lang="en-US" dirty="0"/>
              <a:t> HR Professionals</a:t>
            </a:r>
            <a:endParaRPr lang="en-US" dirty="0"/>
          </a:p>
          <a:p>
            <a:pPr marL="285750" indent="-285750">
              <a:buFont typeface="Wingdings" panose="05000000000000000000" pitchFamily="2" charset="2"/>
              <a:buChar char="Ø"/>
            </a:pPr>
            <a:r>
              <a:rPr lang="en-US" dirty="0"/>
              <a:t> Executives</a:t>
            </a:r>
            <a:endParaRPr lang="en-US" dirty="0"/>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endParaRPr lang="en-US" sz="1800" dirty="0"/>
          </a:p>
          <a:p>
            <a:r>
              <a:rPr lang="en-US" sz="1800" dirty="0"/>
              <a:t>  </a:t>
            </a:r>
            <a:endParaRPr lang="en-US" sz="1800" dirty="0"/>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endParaRPr lang="en-US" sz="1800" dirty="0"/>
          </a:p>
        </p:txBody>
      </p:sp>
      <p:pic>
        <p:nvPicPr>
          <p:cNvPr id="6" name="object 6"/>
          <p:cNvPicPr/>
          <p:nvPr/>
        </p:nvPicPr>
        <p:blipFill>
          <a:blip r:embed="rId1"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3144</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Sachin</cp:lastModifiedBy>
  <cp:revision>19</cp:revision>
  <dcterms:created xsi:type="dcterms:W3CDTF">2024-03-29T15:07:00Z</dcterms:created>
  <dcterms:modified xsi:type="dcterms:W3CDTF">2024-09-02T13:59:43Z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11F3B6C976D74310987C2D0B477C00CC_13</vt:lpwstr>
  </property>
  <property fmtid="{D5CDD505-2E9C-101B-9397-08002B2CF9AE}" pid="5" name="KSOProductBuildVer">
    <vt:lpwstr>1033-12.2.0.17562</vt:lpwstr>
  </property>
</Properties>
</file>