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4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 Time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3.5</c:v>
                </c:pt>
                <c:pt idx="2">
                  <c:v>3.5</c:v>
                </c:pt>
                <c:pt idx="3">
                  <c:v>4.5</c:v>
                </c:pt>
                <c:pt idx="4">
                  <c:v>3.7</c:v>
                </c:pt>
                <c:pt idx="5">
                  <c:v>4</c:v>
                </c:pt>
                <c:pt idx="6">
                  <c:v>3.5</c:v>
                </c:pt>
                <c:pt idx="7">
                  <c:v>2.8</c:v>
                </c:pt>
                <c:pt idx="8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 time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3.4</c:v>
                </c:pt>
                <c:pt idx="2">
                  <c:v>1.8</c:v>
                </c:pt>
                <c:pt idx="3">
                  <c:v>2.8</c:v>
                </c:pt>
                <c:pt idx="4">
                  <c:v>2.9</c:v>
                </c:pt>
                <c:pt idx="5">
                  <c:v>3</c:v>
                </c:pt>
                <c:pt idx="6">
                  <c:v>2.8</c:v>
                </c:pt>
                <c:pt idx="7">
                  <c:v>4.2</c:v>
                </c:pt>
                <c:pt idx="8">
                  <c:v>2.7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Leave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2.7</c:v>
                </c:pt>
                <c:pt idx="5">
                  <c:v>2.2000000000000002</c:v>
                </c:pt>
                <c:pt idx="6">
                  <c:v>3.7</c:v>
                </c:pt>
                <c:pt idx="7">
                  <c:v>2.2999999999999998</c:v>
                </c:pt>
                <c:pt idx="8">
                  <c:v>1.5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Absent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1.4</c:v>
                </c:pt>
                <c:pt idx="1">
                  <c:v>2.5</c:v>
                </c:pt>
                <c:pt idx="2">
                  <c:v>1.6</c:v>
                </c:pt>
                <c:pt idx="3">
                  <c:v>2.4</c:v>
                </c:pt>
                <c:pt idx="4">
                  <c:v>2.6</c:v>
                </c:pt>
                <c:pt idx="5">
                  <c:v>2.4</c:v>
                </c:pt>
                <c:pt idx="6">
                  <c:v>2.2000000000000002</c:v>
                </c:pt>
                <c:pt idx="7">
                  <c:v>1.9</c:v>
                </c:pt>
                <c:pt idx="8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86016"/>
        <c:axId val="95863936"/>
      </c:barChart>
      <c:catAx>
        <c:axId val="95686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5863936"/>
        <c:crosses val="autoZero"/>
        <c:auto val="1"/>
        <c:lblAlgn val="ctr"/>
        <c:lblOffset val="100"/>
        <c:noMultiLvlLbl val="0"/>
      </c:catAx>
      <c:valAx>
        <c:axId val="95863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686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 smtClean="0"/>
              <a:t>Visualizing Employee Attendance Trends with Excel Charts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SHALINI 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312200884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(GENERAL)</a:t>
            </a:r>
            <a:endParaRPr lang="en-US" sz="2400" dirty="0"/>
          </a:p>
          <a:p>
            <a:r>
              <a:rPr lang="en-US" sz="2400" dirty="0" smtClean="0"/>
              <a:t>COLLEGE: PACHAIYAPPA’S COLLEGE FOR WOMEN,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</a:t>
            </a:r>
            <a:r>
              <a:rPr lang="en-US" sz="2400" dirty="0" smtClean="0"/>
              <a:t>KANCHIPURAM.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21220" y="2209800"/>
            <a:ext cx="89662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The dataset is currently in row format, with the date field</a:t>
            </a:r>
          </a:p>
          <a:p>
            <a:r>
              <a:rPr lang="en-IN" sz="2800" dirty="0" smtClean="0"/>
              <a:t>Include in rows. However, in order to work with</a:t>
            </a:r>
          </a:p>
          <a:p>
            <a:r>
              <a:rPr lang="en-IN" sz="2800" dirty="0" smtClean="0"/>
              <a:t>Power BI, This is needed to reformat the data so that</a:t>
            </a:r>
          </a:p>
          <a:p>
            <a:r>
              <a:rPr lang="en-IN" sz="2800" dirty="0" smtClean="0"/>
              <a:t>The employee names, employees codes, date, and</a:t>
            </a:r>
          </a:p>
          <a:p>
            <a:r>
              <a:rPr lang="en-IN" sz="2800" dirty="0" smtClean="0"/>
              <a:t>Attendance metrics are assigned to columns instead.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89386" y="152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54250978"/>
              </p:ext>
            </p:extLst>
          </p:nvPr>
        </p:nvGraphicFramePr>
        <p:xfrm>
          <a:off x="1630432" y="113770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47799"/>
            <a:ext cx="104263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This offers a comprehensive overview of the Employee Attendance </a:t>
            </a:r>
          </a:p>
          <a:p>
            <a:r>
              <a:rPr lang="en-IN" sz="2800" dirty="0" smtClean="0"/>
              <a:t>And trends over time, allowing us to make data driven decisions</a:t>
            </a:r>
          </a:p>
          <a:p>
            <a:r>
              <a:rPr lang="en-IN" sz="2800" dirty="0" smtClean="0"/>
              <a:t>To optimize our workforce management.</a:t>
            </a:r>
          </a:p>
          <a:p>
            <a:endParaRPr lang="en-IN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One of the key features of this is the ‘Present Percentage by Date’</a:t>
            </a:r>
          </a:p>
          <a:p>
            <a:r>
              <a:rPr lang="en-IN" sz="2800" dirty="0" smtClean="0"/>
              <a:t>Area, which provides a clear visual representation of </a:t>
            </a:r>
          </a:p>
          <a:p>
            <a:r>
              <a:rPr lang="en-IN" sz="2800" dirty="0" smtClean="0"/>
              <a:t>employee attendance on a daily basis.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626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15" dirty="0"/>
              <a:t>Visualizing Employee Attendance Trends with Excel Charts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98310" y="1850936"/>
            <a:ext cx="96124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In this project, an analysis was conducted to showcase the </a:t>
            </a:r>
          </a:p>
          <a:p>
            <a:r>
              <a:rPr lang="en-IN" sz="2800" dirty="0" smtClean="0"/>
              <a:t>Employee attendance trends, work preferences patterns, such as</a:t>
            </a:r>
          </a:p>
          <a:p>
            <a:r>
              <a:rPr lang="en-IN" sz="2800" dirty="0" smtClean="0"/>
              <a:t>Working from home, and the frequency of sick leaves taken.</a:t>
            </a:r>
          </a:p>
          <a:p>
            <a:endParaRPr lang="en-I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The objective was to provide insights for</a:t>
            </a:r>
          </a:p>
          <a:p>
            <a:r>
              <a:rPr lang="en-IN" sz="2800" dirty="0" smtClean="0"/>
              <a:t> managers to facilitate meeting planning and </a:t>
            </a:r>
          </a:p>
          <a:p>
            <a:r>
              <a:rPr lang="en-IN" sz="2800" dirty="0" smtClean="0"/>
              <a:t>allocation of office space in accordance of office </a:t>
            </a:r>
          </a:p>
          <a:p>
            <a:r>
              <a:rPr lang="en-IN" sz="2800" dirty="0" smtClean="0"/>
              <a:t>space in accordance with the majority of employee </a:t>
            </a:r>
          </a:p>
          <a:p>
            <a:r>
              <a:rPr lang="en-IN" sz="2800" dirty="0" smtClean="0"/>
              <a:t>presence in a given week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6195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525845"/>
            <a:ext cx="8663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The  dataset contains three months of attendance data,</a:t>
            </a:r>
          </a:p>
          <a:p>
            <a:r>
              <a:rPr lang="en-IN" sz="2800" dirty="0" smtClean="0"/>
              <a:t>The day an employee worked from home, took stick leave,</a:t>
            </a:r>
          </a:p>
          <a:p>
            <a:r>
              <a:rPr lang="en-IN" sz="2800" dirty="0" smtClean="0"/>
              <a:t>Half leave, etc. </a:t>
            </a:r>
            <a:r>
              <a:rPr lang="en-IN" sz="2800" dirty="0"/>
              <a:t>H</a:t>
            </a:r>
            <a:r>
              <a:rPr lang="en-IN" sz="2800" dirty="0" smtClean="0"/>
              <a:t>ere are the metrics of the attendance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2057400"/>
            <a:ext cx="98081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/>
              <a:t>Firstly, how many people work from home?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/>
              <a:t>Versus working from the office?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/>
              <a:t>Secondly, who is pre-approved for upcoming leave?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/>
              <a:t>Thirdly, what is the absenteeism rate over the past six months?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/>
              <a:t>Finally, in the current day, how many work hours </a:t>
            </a:r>
          </a:p>
          <a:p>
            <a:r>
              <a:rPr lang="en-IN" sz="2800" dirty="0" smtClean="0"/>
              <a:t>      have been recorded?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87937" y="1981200"/>
            <a:ext cx="74514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Visualizing Employee attendance patterns </a:t>
            </a:r>
          </a:p>
          <a:p>
            <a:r>
              <a:rPr lang="en-IN" sz="2800" dirty="0" smtClean="0"/>
              <a:t>Helps boost productivity and spot any </a:t>
            </a:r>
          </a:p>
          <a:p>
            <a:r>
              <a:rPr lang="en-IN" sz="2800" dirty="0" smtClean="0"/>
              <a:t>Problems. </a:t>
            </a:r>
          </a:p>
          <a:p>
            <a:endParaRPr lang="en-I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dirty="0" smtClean="0"/>
              <a:t>Using data, employers can make better</a:t>
            </a:r>
          </a:p>
          <a:p>
            <a:r>
              <a:rPr lang="en-IN" sz="2800" dirty="0" smtClean="0"/>
              <a:t>Workforce related decisions to improve efficiency.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89591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IN" sz="2800" dirty="0" smtClean="0"/>
              <a:t>Analyse absenteeism and tardiness trends across</a:t>
            </a:r>
          </a:p>
          <a:p>
            <a:r>
              <a:rPr lang="en-IN" sz="2800" dirty="0" smtClean="0"/>
              <a:t>Departments.</a:t>
            </a:r>
          </a:p>
          <a:p>
            <a:endParaRPr lang="en-IN" sz="28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IN" sz="2800" dirty="0" smtClean="0"/>
              <a:t>Monitor patterns of sick leave usage and medical </a:t>
            </a:r>
          </a:p>
          <a:p>
            <a:r>
              <a:rPr lang="en-IN" sz="2800" dirty="0" smtClean="0"/>
              <a:t>Certifications.</a:t>
            </a:r>
          </a:p>
          <a:p>
            <a:endParaRPr lang="en-IN" sz="28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IN" sz="2800" dirty="0" smtClean="0"/>
              <a:t>Leverage data visualization tools like Work status for easy</a:t>
            </a:r>
          </a:p>
          <a:p>
            <a:r>
              <a:rPr lang="en-IN" sz="2800" dirty="0" smtClean="0"/>
              <a:t>Pattern recognition.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3050" y="1888901"/>
            <a:ext cx="73769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WFH  COUNT = SUM('Final Data'[WFH count</a:t>
            </a:r>
            <a:r>
              <a:rPr lang="en-IN" sz="2800" dirty="0" smtClean="0"/>
              <a:t>])</a:t>
            </a:r>
          </a:p>
          <a:p>
            <a:r>
              <a:rPr lang="en-IN" sz="2800" dirty="0" smtClean="0"/>
              <a:t>WFH </a:t>
            </a:r>
            <a:r>
              <a:rPr lang="en-IN" sz="2800" dirty="0"/>
              <a:t>% = DIVIDE([WFH  COUNT],[Present days],0</a:t>
            </a:r>
            <a:r>
              <a:rPr lang="en-IN" sz="2800" dirty="0" smtClean="0"/>
              <a:t>)</a:t>
            </a:r>
          </a:p>
          <a:p>
            <a:r>
              <a:rPr lang="en-IN" sz="2800" dirty="0" smtClean="0"/>
              <a:t>Calculated </a:t>
            </a:r>
            <a:r>
              <a:rPr lang="en-IN" sz="2800" dirty="0"/>
              <a:t>field</a:t>
            </a:r>
            <a:r>
              <a:rPr lang="en-IN" sz="2800" dirty="0" smtClean="0"/>
              <a:t>:</a:t>
            </a:r>
          </a:p>
          <a:p>
            <a:r>
              <a:rPr lang="en-IN" sz="2800" dirty="0" smtClean="0"/>
              <a:t>WFH </a:t>
            </a:r>
            <a:r>
              <a:rPr lang="en-IN" sz="2800" dirty="0"/>
              <a:t>count = SWITCH( TRUE</a:t>
            </a:r>
            <a:r>
              <a:rPr lang="en-IN" sz="2800" dirty="0" smtClean="0"/>
              <a:t>(),</a:t>
            </a:r>
          </a:p>
          <a:p>
            <a:r>
              <a:rPr lang="en-IN" sz="2800" dirty="0" smtClean="0"/>
              <a:t>'Final </a:t>
            </a:r>
            <a:r>
              <a:rPr lang="en-IN" sz="2800" dirty="0"/>
              <a:t>Data'[Value]= "WFH", 1</a:t>
            </a:r>
            <a:r>
              <a:rPr lang="en-IN" sz="2800" dirty="0" smtClean="0"/>
              <a:t>,</a:t>
            </a:r>
          </a:p>
          <a:p>
            <a:r>
              <a:rPr lang="en-IN" sz="2800" dirty="0" smtClean="0"/>
              <a:t>'Final </a:t>
            </a:r>
            <a:r>
              <a:rPr lang="en-IN" sz="2800" dirty="0"/>
              <a:t>Data'[Value]= "HWFH", 0.5,0</a:t>
            </a:r>
            <a:r>
              <a:rPr lang="en-IN" sz="2800" dirty="0" smtClean="0"/>
              <a:t>)</a:t>
            </a:r>
          </a:p>
          <a:p>
            <a:r>
              <a:rPr lang="en-IN" sz="2800" dirty="0" smtClean="0"/>
              <a:t>SL </a:t>
            </a:r>
            <a:r>
              <a:rPr lang="en-IN" sz="2800" dirty="0"/>
              <a:t>count = SWITCH( TRUE</a:t>
            </a:r>
            <a:r>
              <a:rPr lang="en-IN" sz="2800" dirty="0" smtClean="0"/>
              <a:t>(),</a:t>
            </a:r>
          </a:p>
          <a:p>
            <a:r>
              <a:rPr lang="en-IN" sz="2800" dirty="0" smtClean="0"/>
              <a:t>'Final </a:t>
            </a:r>
            <a:r>
              <a:rPr lang="en-IN" sz="2800" dirty="0"/>
              <a:t>Data'[Value]= "SL", 1</a:t>
            </a:r>
            <a:r>
              <a:rPr lang="en-IN" sz="2800" dirty="0" smtClean="0"/>
              <a:t>,</a:t>
            </a:r>
          </a:p>
          <a:p>
            <a:r>
              <a:rPr lang="en-IN" sz="2800" dirty="0" smtClean="0"/>
              <a:t>'Final </a:t>
            </a:r>
            <a:r>
              <a:rPr lang="en-IN" sz="2800" dirty="0"/>
              <a:t>Data'[Value]= "HSL", 0.5,0)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430</Words>
  <Application>Microsoft Office PowerPoint</Application>
  <PresentationFormat>Custom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Visualizing Employee Attendance Trends with Excel Charts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Tharun TST</cp:lastModifiedBy>
  <cp:revision>24</cp:revision>
  <dcterms:created xsi:type="dcterms:W3CDTF">2024-03-29T15:07:22Z</dcterms:created>
  <dcterms:modified xsi:type="dcterms:W3CDTF">2024-08-30T20:46:41Z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