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92ADEC-5AA8-4461-B1F8-F504D7C10DDD}" v="4" dt="2024-09-02T12:04:46.722"/>
    <p1510:client id="{8DD22912-7054-4D77-85C2-777D7B6BCD8C}" v="12" dt="2024-09-02T11:50:55.1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7C8E13-2ACB-4109-8B66-17869670DD42}" type="datetimeFigureOut">
              <a:rPr lang="en-IN" smtClean="0"/>
              <a:t>02-09-2024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203601-4406-4A8D-BCE3-6D02D0C2511B}" type="slidenum">
              <a:rPr lang="en-IN" smtClean="0"/>
              <a:t>‹#›</a:t>
            </a:fld>
            <a:endParaRPr lang="en-IN"/>
          </a:p>
        </p:txBody>
      </p:sp>
    </p:spTree>
    <p:extLst>
      <p:ext uri="{BB962C8B-B14F-4D97-AF65-F5344CB8AC3E}">
        <p14:creationId xmlns:p14="http://schemas.microsoft.com/office/powerpoint/2010/main" val="3499910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D203601-4406-4A8D-BCE3-6D02D0C2511B}" type="slidenum">
              <a:rPr lang="en-IN" smtClean="0"/>
              <a:t>8</a:t>
            </a:fld>
            <a:endParaRPr lang="en-IN"/>
          </a:p>
        </p:txBody>
      </p:sp>
    </p:spTree>
    <p:extLst>
      <p:ext uri="{BB962C8B-B14F-4D97-AF65-F5344CB8AC3E}">
        <p14:creationId xmlns:p14="http://schemas.microsoft.com/office/powerpoint/2010/main" val="897424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D203601-4406-4A8D-BCE3-6D02D0C2511B}" type="slidenum">
              <a:rPr lang="en-IN" smtClean="0"/>
              <a:t>9</a:t>
            </a:fld>
            <a:endParaRPr lang="en-IN"/>
          </a:p>
        </p:txBody>
      </p:sp>
    </p:spTree>
    <p:extLst>
      <p:ext uri="{BB962C8B-B14F-4D97-AF65-F5344CB8AC3E}">
        <p14:creationId xmlns:p14="http://schemas.microsoft.com/office/powerpoint/2010/main" val="4056682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55C35D0-F767-4EEC-88C1-FE2BB6CDEDBD}"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CFA7F1-4C46-4664-B0DB-820ED63D9AAB}" type="slidenum">
              <a:rPr lang="en-IN" smtClean="0"/>
              <a:t>‹#›</a:t>
            </a:fld>
            <a:endParaRPr lang="en-IN"/>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26791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5C35D0-F767-4EEC-88C1-FE2BB6CDEDBD}"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CFA7F1-4C46-4664-B0DB-820ED63D9AAB}" type="slidenum">
              <a:rPr lang="en-IN" smtClean="0"/>
              <a:t>‹#›</a:t>
            </a:fld>
            <a:endParaRPr lang="en-IN"/>
          </a:p>
        </p:txBody>
      </p:sp>
    </p:spTree>
    <p:extLst>
      <p:ext uri="{BB962C8B-B14F-4D97-AF65-F5344CB8AC3E}">
        <p14:creationId xmlns:p14="http://schemas.microsoft.com/office/powerpoint/2010/main" val="2057840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5C35D0-F767-4EEC-88C1-FE2BB6CDEDBD}"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CFA7F1-4C46-4664-B0DB-820ED63D9AAB}" type="slidenum">
              <a:rPr lang="en-IN" smtClean="0"/>
              <a:t>‹#›</a:t>
            </a:fld>
            <a:endParaRPr lang="en-IN"/>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31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5C35D0-F767-4EEC-88C1-FE2BB6CDEDBD}"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CFA7F1-4C46-4664-B0DB-820ED63D9AAB}" type="slidenum">
              <a:rPr lang="en-IN" smtClean="0"/>
              <a:t>‹#›</a:t>
            </a:fld>
            <a:endParaRPr lang="en-IN"/>
          </a:p>
        </p:txBody>
      </p:sp>
    </p:spTree>
    <p:extLst>
      <p:ext uri="{BB962C8B-B14F-4D97-AF65-F5344CB8AC3E}">
        <p14:creationId xmlns:p14="http://schemas.microsoft.com/office/powerpoint/2010/main" val="2903084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5C35D0-F767-4EEC-88C1-FE2BB6CDEDBD}"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CFA7F1-4C46-4664-B0DB-820ED63D9AA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23769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5C35D0-F767-4EEC-88C1-FE2BB6CDEDBD}" type="datetimeFigureOut">
              <a:rPr lang="en-IN" smtClean="0"/>
              <a:t>02-09-2024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CFA7F1-4C46-4664-B0DB-820ED63D9AAB}" type="slidenum">
              <a:rPr lang="en-IN" smtClean="0"/>
              <a:t>‹#›</a:t>
            </a:fld>
            <a:endParaRPr lang="en-IN"/>
          </a:p>
        </p:txBody>
      </p:sp>
    </p:spTree>
    <p:extLst>
      <p:ext uri="{BB962C8B-B14F-4D97-AF65-F5344CB8AC3E}">
        <p14:creationId xmlns:p14="http://schemas.microsoft.com/office/powerpoint/2010/main" val="4093900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5C35D0-F767-4EEC-88C1-FE2BB6CDEDBD}" type="datetimeFigureOut">
              <a:rPr lang="en-IN" smtClean="0"/>
              <a:t>02-09-2024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CFA7F1-4C46-4664-B0DB-820ED63D9AAB}" type="slidenum">
              <a:rPr lang="en-IN" smtClean="0"/>
              <a:t>‹#›</a:t>
            </a:fld>
            <a:endParaRPr lang="en-IN"/>
          </a:p>
        </p:txBody>
      </p:sp>
    </p:spTree>
    <p:extLst>
      <p:ext uri="{BB962C8B-B14F-4D97-AF65-F5344CB8AC3E}">
        <p14:creationId xmlns:p14="http://schemas.microsoft.com/office/powerpoint/2010/main" val="83405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5C35D0-F767-4EEC-88C1-FE2BB6CDEDBD}" type="datetimeFigureOut">
              <a:rPr lang="en-IN" smtClean="0"/>
              <a:t>02-09-2024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CFA7F1-4C46-4664-B0DB-820ED63D9AAB}" type="slidenum">
              <a:rPr lang="en-IN" smtClean="0"/>
              <a:t>‹#›</a:t>
            </a:fld>
            <a:endParaRPr lang="en-IN"/>
          </a:p>
        </p:txBody>
      </p:sp>
    </p:spTree>
    <p:extLst>
      <p:ext uri="{BB962C8B-B14F-4D97-AF65-F5344CB8AC3E}">
        <p14:creationId xmlns:p14="http://schemas.microsoft.com/office/powerpoint/2010/main" val="3421913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5C35D0-F767-4EEC-88C1-FE2BB6CDEDBD}" type="datetimeFigureOut">
              <a:rPr lang="en-IN" smtClean="0"/>
              <a:t>02-09-2024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CFA7F1-4C46-4664-B0DB-820ED63D9AAB}" type="slidenum">
              <a:rPr lang="en-IN" smtClean="0"/>
              <a:t>‹#›</a:t>
            </a:fld>
            <a:endParaRPr lang="en-IN"/>
          </a:p>
        </p:txBody>
      </p:sp>
    </p:spTree>
    <p:extLst>
      <p:ext uri="{BB962C8B-B14F-4D97-AF65-F5344CB8AC3E}">
        <p14:creationId xmlns:p14="http://schemas.microsoft.com/office/powerpoint/2010/main" val="3012891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5C35D0-F767-4EEC-88C1-FE2BB6CDEDBD}" type="datetimeFigureOut">
              <a:rPr lang="en-IN" smtClean="0"/>
              <a:t>02-09-2024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CFA7F1-4C46-4664-B0DB-820ED63D9AAB}" type="slidenum">
              <a:rPr lang="en-IN" smtClean="0"/>
              <a:t>‹#›</a:t>
            </a:fld>
            <a:endParaRPr lang="en-IN"/>
          </a:p>
        </p:txBody>
      </p:sp>
    </p:spTree>
    <p:extLst>
      <p:ext uri="{BB962C8B-B14F-4D97-AF65-F5344CB8AC3E}">
        <p14:creationId xmlns:p14="http://schemas.microsoft.com/office/powerpoint/2010/main" val="2612806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5C35D0-F767-4EEC-88C1-FE2BB6CDEDBD}" type="datetimeFigureOut">
              <a:rPr lang="en-IN" smtClean="0"/>
              <a:t>02-09-2024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CFA7F1-4C46-4664-B0DB-820ED63D9AA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9824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55C35D0-F767-4EEC-88C1-FE2BB6CDEDBD}" type="datetimeFigureOut">
              <a:rPr lang="en-IN" smtClean="0"/>
              <a:t>02-09-2024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5CFA7F1-4C46-4664-B0DB-820ED63D9AAB}" type="slidenum">
              <a:rPr lang="en-IN" smtClean="0"/>
              <a:t>‹#›</a:t>
            </a:fld>
            <a:endParaRPr lang="en-IN"/>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2525478"/>
      </p:ext>
    </p:extLst>
  </p:cSld>
  <p:clrMap bg1="dk1" tx1="lt1" bg2="dk2" tx2="lt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EBF67-E64C-C6CD-CC93-9B3CE3678FD8}"/>
              </a:ext>
            </a:extLst>
          </p:cNvPr>
          <p:cNvSpPr>
            <a:spLocks noGrp="1"/>
          </p:cNvSpPr>
          <p:nvPr>
            <p:ph type="ctrTitle"/>
          </p:nvPr>
        </p:nvSpPr>
        <p:spPr/>
        <p:txBody>
          <a:bodyPr/>
          <a:lstStyle/>
          <a:p>
            <a:r>
              <a:rPr lang="en-IN" dirty="0"/>
              <a:t>PROJECT TITLE</a:t>
            </a:r>
            <a:br>
              <a:rPr lang="en-IN" dirty="0"/>
            </a:br>
            <a:endParaRPr lang="en-IN" dirty="0"/>
          </a:p>
        </p:txBody>
      </p:sp>
      <p:sp>
        <p:nvSpPr>
          <p:cNvPr id="3" name="Subtitle 2">
            <a:extLst>
              <a:ext uri="{FF2B5EF4-FFF2-40B4-BE49-F238E27FC236}">
                <a16:creationId xmlns:a16="http://schemas.microsoft.com/office/drawing/2014/main" id="{9F16DFB5-0358-6D9D-3A8D-1A131C4F271E}"/>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076392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457FF-D13B-F1B9-EA71-576CBBBC3D08}"/>
              </a:ext>
            </a:extLst>
          </p:cNvPr>
          <p:cNvSpPr>
            <a:spLocks noGrp="1"/>
          </p:cNvSpPr>
          <p:nvPr>
            <p:ph type="title"/>
          </p:nvPr>
        </p:nvSpPr>
        <p:spPr/>
        <p:txBody>
          <a:bodyPr/>
          <a:lstStyle/>
          <a:p>
            <a:r>
              <a:rPr lang="en-IN" dirty="0"/>
              <a:t>MODELLING</a:t>
            </a:r>
          </a:p>
        </p:txBody>
      </p:sp>
      <p:sp>
        <p:nvSpPr>
          <p:cNvPr id="3" name="Content Placeholder 2">
            <a:extLst>
              <a:ext uri="{FF2B5EF4-FFF2-40B4-BE49-F238E27FC236}">
                <a16:creationId xmlns:a16="http://schemas.microsoft.com/office/drawing/2014/main" id="{EF572F92-7C3A-92B0-63BF-CF1A1D161125}"/>
              </a:ext>
            </a:extLst>
          </p:cNvPr>
          <p:cNvSpPr>
            <a:spLocks noGrp="1"/>
          </p:cNvSpPr>
          <p:nvPr>
            <p:ph idx="1"/>
          </p:nvPr>
        </p:nvSpPr>
        <p:spPr/>
        <p:txBody>
          <a:bodyPr/>
          <a:lstStyle/>
          <a:p>
            <a:r>
              <a:rPr lang="en-IN" sz="2000" dirty="0"/>
              <a:t>MODELLING</a:t>
            </a:r>
          </a:p>
          <a:p>
            <a:r>
              <a:rPr lang="en-IN" sz="2000" dirty="0"/>
              <a:t> DATA COLLECTION </a:t>
            </a:r>
          </a:p>
          <a:p>
            <a:r>
              <a:rPr lang="en-IN" sz="2000" dirty="0"/>
              <a:t>DATA CLEANING</a:t>
            </a:r>
          </a:p>
          <a:p>
            <a:r>
              <a:rPr lang="en-IN" sz="2000" dirty="0"/>
              <a:t> TECHNIQUES</a:t>
            </a:r>
          </a:p>
          <a:p>
            <a:r>
              <a:rPr lang="en-IN" sz="2000" dirty="0"/>
              <a:t>RESULTS</a:t>
            </a:r>
          </a:p>
          <a:p>
            <a:r>
              <a:rPr lang="en-IN" sz="2000" dirty="0"/>
              <a:t>PIVOT TABLE</a:t>
            </a:r>
          </a:p>
          <a:p>
            <a:r>
              <a:rPr lang="en-IN" sz="2000" dirty="0"/>
              <a:t> CHART GRAPHS</a:t>
            </a:r>
            <a:endParaRPr lang="en-IN" dirty="0"/>
          </a:p>
        </p:txBody>
      </p:sp>
    </p:spTree>
    <p:extLst>
      <p:ext uri="{BB962C8B-B14F-4D97-AF65-F5344CB8AC3E}">
        <p14:creationId xmlns:p14="http://schemas.microsoft.com/office/powerpoint/2010/main" val="2670078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3866C-6C77-2C3E-3479-6A7406CCACBF}"/>
              </a:ext>
            </a:extLst>
          </p:cNvPr>
          <p:cNvSpPr>
            <a:spLocks noGrp="1"/>
          </p:cNvSpPr>
          <p:nvPr>
            <p:ph type="title"/>
          </p:nvPr>
        </p:nvSpPr>
        <p:spPr/>
        <p:txBody>
          <a:bodyPr/>
          <a:lstStyle/>
          <a:p>
            <a:r>
              <a:rPr lang="en-IN" dirty="0"/>
              <a:t>                        RESULT</a:t>
            </a:r>
          </a:p>
        </p:txBody>
      </p:sp>
      <p:pic>
        <p:nvPicPr>
          <p:cNvPr id="7" name="Content Placeholder 6">
            <a:extLst>
              <a:ext uri="{FF2B5EF4-FFF2-40B4-BE49-F238E27FC236}">
                <a16:creationId xmlns:a16="http://schemas.microsoft.com/office/drawing/2014/main" id="{2154275C-A637-62E1-961D-FAFA2D7E0761}"/>
              </a:ext>
            </a:extLst>
          </p:cNvPr>
          <p:cNvPicPr>
            <a:picLocks noGrp="1" noChangeAspect="1"/>
          </p:cNvPicPr>
          <p:nvPr>
            <p:ph idx="1"/>
          </p:nvPr>
        </p:nvPicPr>
        <p:blipFill rotWithShape="1">
          <a:blip r:embed="rId2"/>
          <a:srcRect l="41294" t="37555" r="37332" b="31541"/>
          <a:stretch/>
        </p:blipFill>
        <p:spPr>
          <a:xfrm>
            <a:off x="2523667" y="1690953"/>
            <a:ext cx="5941908" cy="4832750"/>
          </a:xfrm>
        </p:spPr>
      </p:pic>
    </p:spTree>
    <p:extLst>
      <p:ext uri="{BB962C8B-B14F-4D97-AF65-F5344CB8AC3E}">
        <p14:creationId xmlns:p14="http://schemas.microsoft.com/office/powerpoint/2010/main" val="3457989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51AF4-D354-FCB0-2849-D16491BD2B6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AF2E34C3-0FC3-3308-0C00-6B9C7E0580ED}"/>
              </a:ext>
            </a:extLst>
          </p:cNvPr>
          <p:cNvSpPr>
            <a:spLocks noGrp="1"/>
          </p:cNvSpPr>
          <p:nvPr>
            <p:ph idx="1"/>
          </p:nvPr>
        </p:nvSpPr>
        <p:spPr/>
        <p:txBody>
          <a:bodyPr>
            <a:normAutofit/>
          </a:bodyPr>
          <a:lstStyle/>
          <a:p>
            <a:r>
              <a:rPr lang="en-US" dirty="0"/>
              <a:t>In </a:t>
            </a:r>
            <a:r>
              <a:rPr lang="en-US" dirty="0" err="1"/>
              <a:t>conclusion,when</a:t>
            </a:r>
            <a:r>
              <a:rPr lang="en-US" dirty="0"/>
              <a:t> analyzing employee performance, it is essential to consider a variety of factors. Evaluating performance based on clear and measurable metrics is crucial for providing constructive feedback and facilitating growth. Additionally, recognizing and rewarding employees for their achievements can boost morale and motivation within the workplace. Effective performance analysis not only identifies areas for improvement but also highlights strengths that can be further developed. By fostering a culture of continuous improvement and open communication, organizations can enhance overall employee performance and contribute to long-term success.</a:t>
            </a:r>
            <a:endParaRPr lang="en-IN"/>
          </a:p>
          <a:p>
            <a:endParaRPr lang="en-IN" dirty="0"/>
          </a:p>
        </p:txBody>
      </p:sp>
    </p:spTree>
    <p:extLst>
      <p:ext uri="{BB962C8B-B14F-4D97-AF65-F5344CB8AC3E}">
        <p14:creationId xmlns:p14="http://schemas.microsoft.com/office/powerpoint/2010/main" val="3698177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BDF1A-0980-6E27-6B9C-CB2606A709D6}"/>
              </a:ext>
            </a:extLst>
          </p:cNvPr>
          <p:cNvSpPr>
            <a:spLocks noGrp="1"/>
          </p:cNvSpPr>
          <p:nvPr>
            <p:ph type="title"/>
          </p:nvPr>
        </p:nvSpPr>
        <p:spPr/>
        <p:txBody>
          <a:bodyPr>
            <a:normAutofit/>
          </a:bodyPr>
          <a:lstStyle/>
          <a:p>
            <a:r>
              <a:rPr lang="en-US" dirty="0"/>
              <a:t>EMPLOYEE DATE ANALYSIS USING EXCEL</a:t>
            </a:r>
            <a:endParaRPr lang="en-IN" dirty="0"/>
          </a:p>
        </p:txBody>
      </p:sp>
      <p:sp>
        <p:nvSpPr>
          <p:cNvPr id="3" name="Content Placeholder 2">
            <a:extLst>
              <a:ext uri="{FF2B5EF4-FFF2-40B4-BE49-F238E27FC236}">
                <a16:creationId xmlns:a16="http://schemas.microsoft.com/office/drawing/2014/main" id="{457138E8-C9B7-0828-E7F6-6764DBE18371}"/>
              </a:ext>
            </a:extLst>
          </p:cNvPr>
          <p:cNvSpPr>
            <a:spLocks noGrp="1"/>
          </p:cNvSpPr>
          <p:nvPr>
            <p:ph idx="1"/>
          </p:nvPr>
        </p:nvSpPr>
        <p:spPr/>
        <p:txBody>
          <a:bodyPr/>
          <a:lstStyle/>
          <a:p>
            <a:r>
              <a:rPr lang="en-US" dirty="0"/>
              <a:t>STUDENT  NAME: SHALINI SHRI.S.P</a:t>
            </a:r>
          </a:p>
          <a:p>
            <a:r>
              <a:rPr lang="en-US" dirty="0"/>
              <a:t>REGISTER  NO    : 312216398</a:t>
            </a:r>
          </a:p>
          <a:p>
            <a:r>
              <a:rPr lang="en-US" dirty="0"/>
              <a:t>DEPARTMENT    : III BCOM(COMPUTER APPLICATION)</a:t>
            </a:r>
          </a:p>
          <a:p>
            <a:r>
              <a:rPr lang="en-US" dirty="0"/>
              <a:t>COLLEGE            :SHRI SHANKARLAL SUNDARBAI SHASUN Jain COLLEGE FOR WOMEN</a:t>
            </a:r>
            <a:endParaRPr lang="en-IN" dirty="0"/>
          </a:p>
          <a:p>
            <a:endParaRPr lang="en-IN" dirty="0"/>
          </a:p>
        </p:txBody>
      </p:sp>
    </p:spTree>
    <p:extLst>
      <p:ext uri="{BB962C8B-B14F-4D97-AF65-F5344CB8AC3E}">
        <p14:creationId xmlns:p14="http://schemas.microsoft.com/office/powerpoint/2010/main" val="1400914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1C048-29C1-66B0-FBB3-F9E4A2F65942}"/>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A20D3B6D-A9A7-C3FB-0034-CC164B0F7274}"/>
              </a:ext>
            </a:extLst>
          </p:cNvPr>
          <p:cNvSpPr>
            <a:spLocks noGrp="1"/>
          </p:cNvSpPr>
          <p:nvPr>
            <p:ph idx="1"/>
          </p:nvPr>
        </p:nvSpPr>
        <p:spPr/>
        <p:txBody>
          <a:bodyPr/>
          <a:lstStyle/>
          <a:p>
            <a:pPr marL="0" indent="0">
              <a:buNone/>
            </a:pPr>
            <a:r>
              <a:rPr lang="en-IN" dirty="0"/>
              <a:t>  </a:t>
            </a:r>
          </a:p>
        </p:txBody>
      </p:sp>
      <p:sp>
        <p:nvSpPr>
          <p:cNvPr id="5" name="TextBox 4">
            <a:extLst>
              <a:ext uri="{FF2B5EF4-FFF2-40B4-BE49-F238E27FC236}">
                <a16:creationId xmlns:a16="http://schemas.microsoft.com/office/drawing/2014/main" id="{6F5E2C61-187F-F00C-EA00-5FFD5FF889BF}"/>
              </a:ext>
            </a:extLst>
          </p:cNvPr>
          <p:cNvSpPr txBox="1"/>
          <p:nvPr/>
        </p:nvSpPr>
        <p:spPr>
          <a:xfrm>
            <a:off x="3234812" y="2576052"/>
            <a:ext cx="5916561" cy="2585323"/>
          </a:xfrm>
          <a:prstGeom prst="rect">
            <a:avLst/>
          </a:prstGeom>
          <a:noFill/>
        </p:spPr>
        <p:txBody>
          <a:bodyPr wrap="square">
            <a:spAutoFit/>
          </a:bodyPr>
          <a:lstStyle/>
          <a:p>
            <a:r>
              <a:rPr lang="en-IN" sz="1800" dirty="0"/>
              <a:t>      1.PROBLEM STATEMENT</a:t>
            </a:r>
            <a:br>
              <a:rPr lang="en-IN" sz="1800" dirty="0"/>
            </a:br>
            <a:r>
              <a:rPr lang="en-IN" sz="1800" dirty="0"/>
              <a:t>      2.PROJECT OVERVIEW </a:t>
            </a:r>
            <a:br>
              <a:rPr lang="en-IN" sz="1800" dirty="0"/>
            </a:br>
            <a:r>
              <a:rPr lang="en-IN" sz="1800" dirty="0"/>
              <a:t>      3.END USERS       </a:t>
            </a:r>
            <a:br>
              <a:rPr lang="en-IN" sz="1800" dirty="0"/>
            </a:br>
            <a:r>
              <a:rPr lang="en-IN" sz="1800" dirty="0"/>
              <a:t>      4.OUR SOLUTION ANDPROPOSITION      </a:t>
            </a:r>
            <a:br>
              <a:rPr lang="en-IN" sz="1800" dirty="0"/>
            </a:br>
            <a:r>
              <a:rPr lang="en-IN" sz="1800" dirty="0"/>
              <a:t>      5.DATASET DESCRIPTION        </a:t>
            </a:r>
            <a:br>
              <a:rPr lang="en-IN" sz="1800" dirty="0"/>
            </a:br>
            <a:r>
              <a:rPr lang="en-IN" sz="1800" dirty="0"/>
              <a:t>      6.MODELLING APPROACH       </a:t>
            </a:r>
            <a:br>
              <a:rPr lang="en-IN" sz="1800" dirty="0"/>
            </a:br>
            <a:r>
              <a:rPr lang="en-IN" sz="1800" dirty="0"/>
              <a:t>      7.RESULTS AND DISCUSSION     </a:t>
            </a:r>
            <a:br>
              <a:rPr lang="en-IN" sz="1800" dirty="0"/>
            </a:br>
            <a:r>
              <a:rPr lang="en-IN" sz="1800" dirty="0"/>
              <a:t>      8.CONCLUSION  </a:t>
            </a:r>
            <a:br>
              <a:rPr lang="en-IN" sz="1800" dirty="0"/>
            </a:br>
            <a:endParaRPr lang="en-IN" dirty="0"/>
          </a:p>
        </p:txBody>
      </p:sp>
    </p:spTree>
    <p:extLst>
      <p:ext uri="{BB962C8B-B14F-4D97-AF65-F5344CB8AC3E}">
        <p14:creationId xmlns:p14="http://schemas.microsoft.com/office/powerpoint/2010/main" val="2828109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CC8C8-95FE-6CF3-FCEB-E2271B3314FD}"/>
              </a:ext>
            </a:extLst>
          </p:cNvPr>
          <p:cNvSpPr>
            <a:spLocks noGrp="1"/>
          </p:cNvSpPr>
          <p:nvPr>
            <p:ph type="title"/>
          </p:nvPr>
        </p:nvSpPr>
        <p:spPr/>
        <p:txBody>
          <a:bodyPr/>
          <a:lstStyle/>
          <a:p>
            <a:r>
              <a:rPr lang="en-IN" dirty="0"/>
              <a:t> PROBLEM STATEMENT</a:t>
            </a:r>
          </a:p>
        </p:txBody>
      </p:sp>
      <p:sp>
        <p:nvSpPr>
          <p:cNvPr id="3" name="Content Placeholder 2">
            <a:extLst>
              <a:ext uri="{FF2B5EF4-FFF2-40B4-BE49-F238E27FC236}">
                <a16:creationId xmlns:a16="http://schemas.microsoft.com/office/drawing/2014/main" id="{A287075D-63CC-3E31-7B6D-FF6857951ED2}"/>
              </a:ext>
            </a:extLst>
          </p:cNvPr>
          <p:cNvSpPr>
            <a:spLocks noGrp="1"/>
          </p:cNvSpPr>
          <p:nvPr>
            <p:ph idx="1"/>
          </p:nvPr>
        </p:nvSpPr>
        <p:spPr/>
        <p:txBody>
          <a:bodyPr>
            <a:normAutofit/>
          </a:bodyPr>
          <a:lstStyle/>
          <a:p>
            <a:r>
              <a:rPr lang="en-US" dirty="0"/>
              <a:t>In the realm of employee performance analysis, a key issue often encountered is the challenge of accurately and fairly assessing the diverse skills and contributions of employees within an organization. This can lead to difficulties in providing meaningful feedback, setting appropriate goals, and ultimately optimizing individual and team performance. Addressing this problem requires the establishment of clear and objective evaluation criteria, the implementation of effective performance measurement tools, and the cultivation of a supportive and growth-oriented work environment. By tackling these challenges head-on, organizations can enhance their ability to evaluate and improve employee performance effectively.</a:t>
            </a:r>
            <a:endParaRPr lang="en-IN" dirty="0"/>
          </a:p>
        </p:txBody>
      </p:sp>
    </p:spTree>
    <p:extLst>
      <p:ext uri="{BB962C8B-B14F-4D97-AF65-F5344CB8AC3E}">
        <p14:creationId xmlns:p14="http://schemas.microsoft.com/office/powerpoint/2010/main" val="4217392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07060-5CCE-7F5E-1D57-533B3CF50ED1}"/>
              </a:ext>
            </a:extLst>
          </p:cNvPr>
          <p:cNvSpPr>
            <a:spLocks noGrp="1"/>
          </p:cNvSpPr>
          <p:nvPr>
            <p:ph type="title"/>
          </p:nvPr>
        </p:nvSpPr>
        <p:spPr/>
        <p:txBody>
          <a:bodyPr/>
          <a:lstStyle/>
          <a:p>
            <a:r>
              <a:rPr lang="en-IN" dirty="0"/>
              <a:t>PROJECT OVERVIEW</a:t>
            </a:r>
          </a:p>
        </p:txBody>
      </p:sp>
      <p:sp>
        <p:nvSpPr>
          <p:cNvPr id="3" name="Content Placeholder 2">
            <a:extLst>
              <a:ext uri="{FF2B5EF4-FFF2-40B4-BE49-F238E27FC236}">
                <a16:creationId xmlns:a16="http://schemas.microsoft.com/office/drawing/2014/main" id="{B1336F87-B073-1120-3B19-FD680D9B2180}"/>
              </a:ext>
            </a:extLst>
          </p:cNvPr>
          <p:cNvSpPr>
            <a:spLocks noGrp="1"/>
          </p:cNvSpPr>
          <p:nvPr>
            <p:ph idx="1"/>
          </p:nvPr>
        </p:nvSpPr>
        <p:spPr/>
        <p:txBody>
          <a:bodyPr/>
          <a:lstStyle/>
          <a:p>
            <a:pPr marL="0" indent="0">
              <a:buNone/>
            </a:pPr>
            <a:r>
              <a:rPr lang="en-US" dirty="0"/>
              <a:t>performance review is a formal assessment in which a manager evaluates an employee's work performance. Also called a performance appraisal or an employee evaluation, it can be structured in different ways to effectively identify strengths and weaknesses, offer constructive feedback, and set goals for the future.</a:t>
            </a:r>
            <a:endParaRPr lang="en-IN" dirty="0"/>
          </a:p>
        </p:txBody>
      </p:sp>
    </p:spTree>
    <p:extLst>
      <p:ext uri="{BB962C8B-B14F-4D97-AF65-F5344CB8AC3E}">
        <p14:creationId xmlns:p14="http://schemas.microsoft.com/office/powerpoint/2010/main" val="2799842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CF7B5-125C-159D-E54F-B87C871BBEAF}"/>
              </a:ext>
            </a:extLst>
          </p:cNvPr>
          <p:cNvSpPr>
            <a:spLocks noGrp="1"/>
          </p:cNvSpPr>
          <p:nvPr>
            <p:ph type="title"/>
          </p:nvPr>
        </p:nvSpPr>
        <p:spPr/>
        <p:txBody>
          <a:bodyPr/>
          <a:lstStyle/>
          <a:p>
            <a:r>
              <a:rPr lang="en-IN" dirty="0"/>
              <a:t>WHO ARE THE USERS</a:t>
            </a:r>
          </a:p>
        </p:txBody>
      </p:sp>
      <p:sp>
        <p:nvSpPr>
          <p:cNvPr id="5" name="Content Placeholder 4">
            <a:extLst>
              <a:ext uri="{FF2B5EF4-FFF2-40B4-BE49-F238E27FC236}">
                <a16:creationId xmlns:a16="http://schemas.microsoft.com/office/drawing/2014/main" id="{5ECD6064-955B-9DDC-67B0-1A872A19E011}"/>
              </a:ext>
            </a:extLst>
          </p:cNvPr>
          <p:cNvSpPr>
            <a:spLocks noGrp="1"/>
          </p:cNvSpPr>
          <p:nvPr>
            <p:ph idx="1"/>
          </p:nvPr>
        </p:nvSpPr>
        <p:spPr/>
        <p:txBody>
          <a:bodyPr/>
          <a:lstStyle/>
          <a:p>
            <a:endParaRPr lang="en-IN" dirty="0"/>
          </a:p>
        </p:txBody>
      </p:sp>
      <p:sp>
        <p:nvSpPr>
          <p:cNvPr id="6" name="Content Placeholder 2">
            <a:extLst>
              <a:ext uri="{FF2B5EF4-FFF2-40B4-BE49-F238E27FC236}">
                <a16:creationId xmlns:a16="http://schemas.microsoft.com/office/drawing/2014/main" id="{5692497A-E58A-DBEA-83EE-CD0DF79A48B8}"/>
              </a:ext>
            </a:extLst>
          </p:cNvPr>
          <p:cNvSpPr txBox="1">
            <a:spLocks/>
          </p:cNvSpPr>
          <p:nvPr/>
        </p:nvSpPr>
        <p:spPr>
          <a:xfrm>
            <a:off x="1235963" y="2649794"/>
            <a:ext cx="9720073"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en-US"/>
              <a:t>These end users will utilize the insights and recommendations generated by the Employee Performance Analysis project to inform their decisions, drive business outcomes, and enhance employee growth and development.</a:t>
            </a:r>
            <a:endParaRPr lang="en-IN" dirty="0"/>
          </a:p>
        </p:txBody>
      </p:sp>
    </p:spTree>
    <p:extLst>
      <p:ext uri="{BB962C8B-B14F-4D97-AF65-F5344CB8AC3E}">
        <p14:creationId xmlns:p14="http://schemas.microsoft.com/office/powerpoint/2010/main" val="3435327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D17B8-C099-ABDF-7437-4D86B770C0E7}"/>
              </a:ext>
            </a:extLst>
          </p:cNvPr>
          <p:cNvSpPr>
            <a:spLocks noGrp="1"/>
          </p:cNvSpPr>
          <p:nvPr>
            <p:ph type="title"/>
          </p:nvPr>
        </p:nvSpPr>
        <p:spPr/>
        <p:txBody>
          <a:bodyPr/>
          <a:lstStyle/>
          <a:p>
            <a:r>
              <a:rPr lang="en-US" dirty="0"/>
              <a:t>THE WOW IN OUR SOLUTION</a:t>
            </a:r>
            <a:endParaRPr lang="en-IN" dirty="0"/>
          </a:p>
        </p:txBody>
      </p:sp>
      <p:sp>
        <p:nvSpPr>
          <p:cNvPr id="3" name="Content Placeholder 2">
            <a:extLst>
              <a:ext uri="{FF2B5EF4-FFF2-40B4-BE49-F238E27FC236}">
                <a16:creationId xmlns:a16="http://schemas.microsoft.com/office/drawing/2014/main" id="{03AA5BCD-F7FD-A5BC-E8D8-E79388639369}"/>
              </a:ext>
            </a:extLst>
          </p:cNvPr>
          <p:cNvSpPr>
            <a:spLocks noGrp="1"/>
          </p:cNvSpPr>
          <p:nvPr>
            <p:ph idx="1"/>
          </p:nvPr>
        </p:nvSpPr>
        <p:spPr/>
        <p:txBody>
          <a:bodyPr/>
          <a:lstStyle/>
          <a:p>
            <a:r>
              <a:rPr lang="en-US" dirty="0"/>
              <a:t>You need to be able to articulate what is exciting about your company in a few sentences that connect with both the head and the heart of the listener. You have to make logical sense and get the listener's pulse to speed up. You want the reaction to be, “Wow! I'd really like to find out more.” Not, “How interesting..</a:t>
            </a:r>
            <a:endParaRPr lang="en-IN" dirty="0"/>
          </a:p>
        </p:txBody>
      </p:sp>
    </p:spTree>
    <p:extLst>
      <p:ext uri="{BB962C8B-B14F-4D97-AF65-F5344CB8AC3E}">
        <p14:creationId xmlns:p14="http://schemas.microsoft.com/office/powerpoint/2010/main" val="60842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F21EE-F1D3-63D7-7F45-40E8FEB3CE7F}"/>
              </a:ext>
            </a:extLst>
          </p:cNvPr>
          <p:cNvSpPr>
            <a:spLocks noGrp="1"/>
          </p:cNvSpPr>
          <p:nvPr>
            <p:ph type="title"/>
          </p:nvPr>
        </p:nvSpPr>
        <p:spPr/>
        <p:txBody>
          <a:bodyPr>
            <a:normAutofit/>
          </a:bodyPr>
          <a:lstStyle/>
          <a:p>
            <a:r>
              <a:rPr lang="en-IN" dirty="0"/>
              <a:t>OUR SOLUTION AND ITS VALUE PROPOSITION</a:t>
            </a:r>
          </a:p>
        </p:txBody>
      </p:sp>
      <p:sp>
        <p:nvSpPr>
          <p:cNvPr id="3" name="Content Placeholder 2">
            <a:extLst>
              <a:ext uri="{FF2B5EF4-FFF2-40B4-BE49-F238E27FC236}">
                <a16:creationId xmlns:a16="http://schemas.microsoft.com/office/drawing/2014/main" id="{D8DBBDE3-640D-025E-D97A-158B75F47E4F}"/>
              </a:ext>
            </a:extLst>
          </p:cNvPr>
          <p:cNvSpPr>
            <a:spLocks noGrp="1"/>
          </p:cNvSpPr>
          <p:nvPr>
            <p:ph idx="1"/>
          </p:nvPr>
        </p:nvSpPr>
        <p:spPr/>
        <p:txBody>
          <a:bodyPr/>
          <a:lstStyle/>
          <a:p>
            <a:r>
              <a:rPr lang="en-IN" sz="2000" dirty="0"/>
              <a:t>FILTERING </a:t>
            </a:r>
          </a:p>
          <a:p>
            <a:r>
              <a:rPr lang="en-IN" sz="2000" dirty="0"/>
              <a:t>MISSING VALUES </a:t>
            </a:r>
          </a:p>
          <a:p>
            <a:r>
              <a:rPr lang="en-IN" sz="2000" dirty="0"/>
              <a:t>CONDITION  FORMATING -BLANK VALUES</a:t>
            </a:r>
          </a:p>
          <a:p>
            <a:r>
              <a:rPr lang="en-IN" sz="2000" dirty="0"/>
              <a:t> PIVOT </a:t>
            </a:r>
          </a:p>
          <a:p>
            <a:r>
              <a:rPr lang="en-IN" sz="2000" dirty="0"/>
              <a:t>TABLE CHART</a:t>
            </a:r>
            <a:endParaRPr lang="en-IN" dirty="0"/>
          </a:p>
        </p:txBody>
      </p:sp>
    </p:spTree>
    <p:extLst>
      <p:ext uri="{BB962C8B-B14F-4D97-AF65-F5344CB8AC3E}">
        <p14:creationId xmlns:p14="http://schemas.microsoft.com/office/powerpoint/2010/main" val="413792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571D-C4D7-6C9E-C5CD-858AC64EDD8A}"/>
              </a:ext>
            </a:extLst>
          </p:cNvPr>
          <p:cNvSpPr>
            <a:spLocks noGrp="1"/>
          </p:cNvSpPr>
          <p:nvPr>
            <p:ph type="title"/>
          </p:nvPr>
        </p:nvSpPr>
        <p:spPr/>
        <p:txBody>
          <a:bodyPr/>
          <a:lstStyle/>
          <a:p>
            <a:r>
              <a:rPr lang="en-IN"/>
              <a:t>DATASET DESCRIPTION</a:t>
            </a:r>
          </a:p>
        </p:txBody>
      </p:sp>
      <p:sp>
        <p:nvSpPr>
          <p:cNvPr id="3" name="Content Placeholder 2">
            <a:extLst>
              <a:ext uri="{FF2B5EF4-FFF2-40B4-BE49-F238E27FC236}">
                <a16:creationId xmlns:a16="http://schemas.microsoft.com/office/drawing/2014/main" id="{7D69528B-506F-2846-FD99-FE23A2EAB66D}"/>
              </a:ext>
            </a:extLst>
          </p:cNvPr>
          <p:cNvSpPr>
            <a:spLocks noGrp="1"/>
          </p:cNvSpPr>
          <p:nvPr>
            <p:ph idx="1"/>
          </p:nvPr>
        </p:nvSpPr>
        <p:spPr/>
        <p:txBody>
          <a:bodyPr>
            <a:normAutofit/>
          </a:bodyPr>
          <a:lstStyle/>
          <a:p>
            <a:r>
              <a:rPr lang="en-IN" sz="2000" dirty="0"/>
              <a:t>EMPLOYEE DATE SET –KAGGLE</a:t>
            </a:r>
          </a:p>
          <a:p>
            <a:r>
              <a:rPr lang="en-IN" sz="2000" dirty="0"/>
              <a:t> 26 FEATURES </a:t>
            </a:r>
          </a:p>
          <a:p>
            <a:r>
              <a:rPr lang="en-IN" sz="2000" dirty="0"/>
              <a:t>FEATURES-9 FEATURES</a:t>
            </a:r>
          </a:p>
          <a:p>
            <a:r>
              <a:rPr lang="en-IN" sz="2000" dirty="0"/>
              <a:t>EMP ID </a:t>
            </a:r>
          </a:p>
          <a:p>
            <a:r>
              <a:rPr lang="en-IN" sz="2000" dirty="0"/>
              <a:t>GENDER -MALE, FEMALE</a:t>
            </a:r>
          </a:p>
          <a:p>
            <a:r>
              <a:rPr lang="en-IN" sz="2000" dirty="0"/>
              <a:t> PERFORMANCE</a:t>
            </a:r>
          </a:p>
          <a:p>
            <a:r>
              <a:rPr lang="en-IN" sz="2000" dirty="0"/>
              <a:t>BUSINESS UNIT</a:t>
            </a:r>
          </a:p>
          <a:p>
            <a:r>
              <a:rPr lang="en-IN" sz="2000" dirty="0"/>
              <a:t> NAME</a:t>
            </a:r>
          </a:p>
          <a:p>
            <a:r>
              <a:rPr lang="en-IN" sz="2000" dirty="0"/>
              <a:t> RATING -NUMERICAL</a:t>
            </a:r>
            <a:endParaRPr lang="en-IN" dirty="0"/>
          </a:p>
        </p:txBody>
      </p:sp>
    </p:spTree>
    <p:extLst>
      <p:ext uri="{BB962C8B-B14F-4D97-AF65-F5344CB8AC3E}">
        <p14:creationId xmlns:p14="http://schemas.microsoft.com/office/powerpoint/2010/main" val="11375955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39</TotalTime>
  <Words>524</Words>
  <Application>Microsoft Office PowerPoint</Application>
  <PresentationFormat>Widescreen</PresentationFormat>
  <Paragraphs>46</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Tw Cen MT</vt:lpstr>
      <vt:lpstr>Tw Cen MT Condensed</vt:lpstr>
      <vt:lpstr>Wingdings 3</vt:lpstr>
      <vt:lpstr>Integral</vt:lpstr>
      <vt:lpstr>PROJECT TITLE </vt:lpstr>
      <vt:lpstr>EMPLOYEE DATE ANALYSIS USING EXCEL</vt:lpstr>
      <vt:lpstr>AGENDA</vt:lpstr>
      <vt:lpstr> PROBLEM STATEMENT</vt:lpstr>
      <vt:lpstr>PROJECT OVERVIEW</vt:lpstr>
      <vt:lpstr>WHO ARE THE USERS</vt:lpstr>
      <vt:lpstr>THE WOW IN OUR SOLUTION</vt:lpstr>
      <vt:lpstr>OUR SOLUTION AND ITS VALUE PROPOSITION</vt:lpstr>
      <vt:lpstr>DATASET DESCRIPTION</vt:lpstr>
      <vt:lpstr>MODELLING</vt:lpstr>
      <vt:lpstr>                        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Jezeela Banu</dc:creator>
  <cp:lastModifiedBy>Jezeela Banu</cp:lastModifiedBy>
  <cp:revision>3</cp:revision>
  <dcterms:created xsi:type="dcterms:W3CDTF">2024-09-02T11:17:33Z</dcterms:created>
  <dcterms:modified xsi:type="dcterms:W3CDTF">2024-09-02T12:06:53Z</dcterms:modified>
</cp:coreProperties>
</file>