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d1fbf97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d1fbf97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d1fbf9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d1fbf9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89225" y="673875"/>
            <a:ext cx="6213900" cy="2326800"/>
          </a:xfrm>
          <a:prstGeom prst="rect">
            <a:avLst/>
          </a:prstGeom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EXPLORATORY DATA ANALYSIS (EDA) ON MARKETING CAMPAIGN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y Peace Ugochi GINIKA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95100" y="233800"/>
            <a:ext cx="3575700" cy="65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INTRODUCTION</a:t>
            </a:r>
            <a:endParaRPr sz="29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98825" y="876600"/>
            <a:ext cx="3795900" cy="4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This project is an EDA on a marketing campaign dataset.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Source: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200,005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rows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15 columns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of data covering key marketing campaign and performance metrics such as Campaign ID, Company, Campaign Type, Target Audience, Duration, Channel Used, Conversion Rate, Acquisition Cost, ROI, Location, Clicks &amp; Impressions, Engagement Score, Customer Segment.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344600" y="948925"/>
            <a:ext cx="31908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latin typeface="Raleway"/>
                <a:ea typeface="Raleway"/>
                <a:cs typeface="Raleway"/>
                <a:sym typeface="Raleway"/>
              </a:rPr>
              <a:t>Extract key insights that will help understand and improve campaign effectiveness, audience engagement, and financial efficiency.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5344600" y="150150"/>
            <a:ext cx="2943000" cy="888600"/>
          </a:xfrm>
          <a:prstGeom prst="rect">
            <a:avLst/>
          </a:prstGeom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OBJECTIVE: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50" y="93400"/>
            <a:ext cx="7662375" cy="4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192125" y="169525"/>
            <a:ext cx="6911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Findings &amp; Insights - Data Visualizations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26" y="616524"/>
            <a:ext cx="2031759" cy="210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5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-1677337">
            <a:off x="7956" y="621459"/>
            <a:ext cx="579060" cy="20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00" y="540325"/>
            <a:ext cx="7221451" cy="2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344182" y="618650"/>
            <a:ext cx="64578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AutoNum type="alphaUcPeriod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CAMPAIGN PERFORMANCE BASED ON ROI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Key Insights:</a:t>
            </a:r>
            <a:endParaRPr b="1"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alanced distribution, No extreme outliers: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Each contributes roughly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20%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of total ROI, suggesting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 single channel dominates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indicating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fairly even performance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Recommendations:</a:t>
            </a:r>
            <a:endParaRPr b="1"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Analyze 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individual campaigns,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within each channel, 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Investigate ROI in Relation to Cost to 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identify true efficiency, 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Test Channel Synergies, 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Combine channels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425" y="2814475"/>
            <a:ext cx="3637000" cy="2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475" y="2725850"/>
            <a:ext cx="5496524" cy="24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3924212" y="2807655"/>
            <a:ext cx="49155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B.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CAMPAIGN EFFECTIVENESS ACROSS DIFFERENT CHANNELS BASED ON CTR, CPC AND CR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Key Insights:</a:t>
            </a:r>
            <a:endParaRPr b="1"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CTR is relatively consistent across all marketing channels, CPC is dominant value in the chart, CR is very small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Recommendations:</a:t>
            </a:r>
            <a:endParaRPr b="1"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Identify </a:t>
            </a:r>
            <a:r>
              <a:rPr b="1"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high-cost, low-converting channels</a:t>
            </a: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improve ROI, Test different messaging and visuals for better audience engagement, Consider </a:t>
            </a:r>
            <a:r>
              <a:rPr b="1"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shifting budget to channels</a:t>
            </a: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that drive more CPC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4150"/>
            <a:ext cx="6247351" cy="249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0" name="Google Shape;100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2297962">
            <a:off x="8449032" y="180771"/>
            <a:ext cx="733531" cy="260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413825" y="131375"/>
            <a:ext cx="54927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C.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 PERFORMANCE BASED ON CUSTOMER SEGMENT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Key Insights:</a:t>
            </a:r>
            <a:endParaRPr b="1"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Health &amp; Wellness, Fashionistas, and Foodies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have slightly higher median ROIs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(around 5)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compared to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Outdoor Adventurers and Tech Enthusiasts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(around 4 to 4.5), suggesting that campaigns targeting the segments may be more consistently profitable.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Tech Enthusiasts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exhibits the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lowest median ROI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Recommendation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s:</a:t>
            </a:r>
            <a:endParaRPr b="1"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Identify </a:t>
            </a:r>
            <a:r>
              <a:rPr b="1"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 ROI campaigns</a:t>
            </a: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in each segment and analyze what contributed to their success; Apply those winning strategies more broadly. Conduct </a:t>
            </a:r>
            <a:r>
              <a:rPr b="1"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targeted experiments</a:t>
            </a:r>
            <a:r>
              <a:rPr lang="en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within each customer segment to find the best-performing creatives and offers.</a:t>
            </a:r>
            <a:endParaRPr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575" y="2465025"/>
            <a:ext cx="5227575" cy="26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265400" y="2652125"/>
            <a:ext cx="45972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1100">
                <a:solidFill>
                  <a:schemeClr val="dk1"/>
                </a:solidFill>
              </a:rPr>
              <a:t>COMPARING - CR TRENDS ACROSS LOCATIONS OVER TIME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Key Insights:</a:t>
            </a:r>
            <a:endParaRPr b="1"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Conversion rates for all locations fluctuate within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narrow band (around 6%–10%),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suggesting no single location dominates or underperforms drastically; All cities exhibit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ups and downs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throughout the year, indicating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seasonal effects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campaign-specific influences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Recommendations:</a:t>
            </a:r>
            <a:endParaRPr b="1" sz="11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Since differences are subtle, a different approach such as comparison may reveal hidden performance drivers; Investigate </a:t>
            </a:r>
            <a:r>
              <a:rPr b="1"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what caused short-term surges</a:t>
            </a:r>
            <a:r>
              <a:rPr lang="en" sz="1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or drops in conversion rate (e.g., new promotions, external events).</a:t>
            </a:r>
            <a:r>
              <a:rPr lang="en" sz="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50" y="131375"/>
            <a:ext cx="292835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850" y="2554300"/>
            <a:ext cx="3912400" cy="2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80025" y="272050"/>
            <a:ext cx="30684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Code &amp;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Methodology</a:t>
            </a:r>
            <a:endParaRPr sz="3100"/>
          </a:p>
        </p:txBody>
      </p:sp>
      <p:sp>
        <p:nvSpPr>
          <p:cNvPr id="111" name="Google Shape;111;p17"/>
          <p:cNvSpPr/>
          <p:nvPr/>
        </p:nvSpPr>
        <p:spPr>
          <a:xfrm>
            <a:off x="418600" y="389125"/>
            <a:ext cx="2318400" cy="1589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26625" y="389125"/>
            <a:ext cx="2318400" cy="1589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34025" y="2120083"/>
            <a:ext cx="22086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Identifying Missing Values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88" y="465325"/>
            <a:ext cx="1855525" cy="131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18600" y="2979925"/>
            <a:ext cx="2318400" cy="1589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426625" y="2979925"/>
            <a:ext cx="2318400" cy="1589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268325" y="1659675"/>
            <a:ext cx="2587500" cy="1589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353825" y="2120075"/>
            <a:ext cx="28041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Converting Dates to Proper Formats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202125" y="3390625"/>
            <a:ext cx="29700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Identifying The Highest and Lowest Performing Campaign Type</a:t>
            </a:r>
            <a:endParaRPr sz="120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6353825" y="4710875"/>
            <a:ext cx="28041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Checking for </a:t>
            </a:r>
            <a:r>
              <a:rPr lang="en" sz="1200"/>
              <a:t>Inconsistencies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34025" y="4710875"/>
            <a:ext cx="25875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Checking for Duplicate Records</a:t>
            </a:r>
            <a:endParaRPr sz="12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0" y="3095150"/>
            <a:ext cx="2090399" cy="98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46400" y="4167825"/>
            <a:ext cx="2145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duplicates found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98800" y="1729425"/>
            <a:ext cx="2145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missing values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250" y="465325"/>
            <a:ext cx="2145300" cy="11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4150" y="3103675"/>
            <a:ext cx="2090400" cy="1016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6466200" y="4167825"/>
            <a:ext cx="2145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Inconsistency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5499" y="1798150"/>
            <a:ext cx="2394207" cy="10273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45420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4" name="Google Shape;134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-1775037">
            <a:off x="38844" y="76574"/>
            <a:ext cx="636138" cy="2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192725" y="368849"/>
            <a:ext cx="259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206300" y="659200"/>
            <a:ext cx="4060200" cy="4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2286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Overall Campaign Performance: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ROI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varies from 2x to 8x, with some campaigns delivering high returns and others falling below expectations.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Conversion rates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remain relatively low, indicating that despite decent CTR, many campaigns struggle to convert.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33350" lvl="0" marL="2286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 Effectiveness: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CTR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is fairly consistent across channels, though some spikes suggest campaign-specific success;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Acquisition cost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varies widely, implying different budget allocations and efficiencies across campaigns.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33350" lvl="0" marL="2286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Engagement &amp; Audience: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Engagement scores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range from 1 to 10, showing significant disparity in how users interact with different campaigns;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Certain demographics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(e.g., Men 25-34, Women 35-44) appear more responsive, but deeper segmentation may uncover hidden trends.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33350" lvl="0" marL="22860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Outliers &amp; Distribution: 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Box plots revealed outliers in clicks and ROI, indicating either exceptional successes or potential data anomalies; </a:t>
            </a:r>
            <a:r>
              <a:rPr b="1"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Wide distributions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in cost and impressions suggest both very high-budget, high-reach campaigns and smaller, more targeted ones.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420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8" name="Google Shape;138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603340">
            <a:off x="8463811" y="215822"/>
            <a:ext cx="662649" cy="23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4840925" y="308600"/>
            <a:ext cx="3681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Recommended Further Analysis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4688525" y="659300"/>
            <a:ext cx="4112100" cy="4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Demographic &amp; Psychographic Insights: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Explore how different age groups, interests, or customer segments influence engagement and conversions.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Channel-Audience Match: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Identify which channels resonate best with specific segments to tailor future campaigns more precisely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Journey Mapping: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Understand at which point in the user journey potential customers drop off.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 Allocation: 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Evaluate whether shifting budget from underperforming to high-performing campaigns boosts overall ROI.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Campaign Timing: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Determine if launching campaigns during specific weeks or months significantly affects CTR and conversions.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 Strategy:</a:t>
            </a: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Experiment with different channel mixes to see how channel synergy affects overall performance.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