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58" r:id="rId9"/>
    <p:sldId id="259" r:id="rId1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8" d="100"/>
          <a:sy n="48" d="100"/>
        </p:scale>
        <p:origin x="70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8381DB-46A3-4C4F-AB3B-4C85C088CD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810E2A-ADC0-4126-9195-F5AB97CF8D8B}">
      <dgm:prSet/>
      <dgm:spPr/>
      <dgm:t>
        <a:bodyPr/>
        <a:lstStyle/>
        <a:p>
          <a:pPr>
            <a:lnSpc>
              <a:spcPct val="100000"/>
            </a:lnSpc>
          </a:pPr>
          <a:r>
            <a:rPr lang="en-US"/>
            <a:t>Objective</a:t>
          </a:r>
        </a:p>
      </dgm:t>
    </dgm:pt>
    <dgm:pt modelId="{91113FC1-6461-4134-B8C4-0A6C4746A8CA}" type="parTrans" cxnId="{68251BA2-21C0-4CDC-BD84-F225D7B27319}">
      <dgm:prSet/>
      <dgm:spPr/>
      <dgm:t>
        <a:bodyPr/>
        <a:lstStyle/>
        <a:p>
          <a:endParaRPr lang="en-US"/>
        </a:p>
      </dgm:t>
    </dgm:pt>
    <dgm:pt modelId="{172A66D9-A605-41E8-9CA9-80DB311CBC48}" type="sibTrans" cxnId="{68251BA2-21C0-4CDC-BD84-F225D7B27319}">
      <dgm:prSet/>
      <dgm:spPr/>
      <dgm:t>
        <a:bodyPr/>
        <a:lstStyle/>
        <a:p>
          <a:endParaRPr lang="en-US"/>
        </a:p>
      </dgm:t>
    </dgm:pt>
    <dgm:pt modelId="{8DEF02AB-6B92-4D88-95FC-033AD1A352BD}">
      <dgm:prSet/>
      <dgm:spPr/>
      <dgm:t>
        <a:bodyPr/>
        <a:lstStyle/>
        <a:p>
          <a:pPr>
            <a:lnSpc>
              <a:spcPct val="100000"/>
            </a:lnSpc>
          </a:pPr>
          <a:r>
            <a:rPr lang="en-US"/>
            <a:t>Reason for Choosing This Research Project</a:t>
          </a:r>
        </a:p>
      </dgm:t>
    </dgm:pt>
    <dgm:pt modelId="{3EE42E29-7126-4848-AD68-4DBFF43B6633}" type="parTrans" cxnId="{34443D0E-B5F8-4BC4-B072-C4E2859FCD2A}">
      <dgm:prSet/>
      <dgm:spPr/>
      <dgm:t>
        <a:bodyPr/>
        <a:lstStyle/>
        <a:p>
          <a:endParaRPr lang="en-US"/>
        </a:p>
      </dgm:t>
    </dgm:pt>
    <dgm:pt modelId="{624E66DD-D9B9-48E0-801C-1AB7E7179085}" type="sibTrans" cxnId="{34443D0E-B5F8-4BC4-B072-C4E2859FCD2A}">
      <dgm:prSet/>
      <dgm:spPr/>
      <dgm:t>
        <a:bodyPr/>
        <a:lstStyle/>
        <a:p>
          <a:endParaRPr lang="en-US"/>
        </a:p>
      </dgm:t>
    </dgm:pt>
    <dgm:pt modelId="{EEFDB49E-407F-494D-9CF2-1FD49E55E2FB}">
      <dgm:prSet/>
      <dgm:spPr/>
      <dgm:t>
        <a:bodyPr/>
        <a:lstStyle/>
        <a:p>
          <a:pPr>
            <a:lnSpc>
              <a:spcPct val="100000"/>
            </a:lnSpc>
          </a:pPr>
          <a:r>
            <a:rPr lang="en-US"/>
            <a:t>Methodology</a:t>
          </a:r>
        </a:p>
      </dgm:t>
    </dgm:pt>
    <dgm:pt modelId="{8E23CAFF-399C-4260-B910-F986F8EE0709}" type="parTrans" cxnId="{42B93B46-8189-4378-87C3-D6330CD741B4}">
      <dgm:prSet/>
      <dgm:spPr/>
      <dgm:t>
        <a:bodyPr/>
        <a:lstStyle/>
        <a:p>
          <a:endParaRPr lang="en-US"/>
        </a:p>
      </dgm:t>
    </dgm:pt>
    <dgm:pt modelId="{04058282-BB82-40C3-B301-86AF1896F545}" type="sibTrans" cxnId="{42B93B46-8189-4378-87C3-D6330CD741B4}">
      <dgm:prSet/>
      <dgm:spPr/>
      <dgm:t>
        <a:bodyPr/>
        <a:lstStyle/>
        <a:p>
          <a:endParaRPr lang="en-US"/>
        </a:p>
      </dgm:t>
    </dgm:pt>
    <dgm:pt modelId="{81B6ED65-DAA4-46A6-AF7A-3CD997276AF7}">
      <dgm:prSet/>
      <dgm:spPr/>
      <dgm:t>
        <a:bodyPr/>
        <a:lstStyle/>
        <a:p>
          <a:pPr>
            <a:lnSpc>
              <a:spcPct val="100000"/>
            </a:lnSpc>
          </a:pPr>
          <a:r>
            <a:rPr lang="en-US"/>
            <a:t>Approach </a:t>
          </a:r>
        </a:p>
      </dgm:t>
    </dgm:pt>
    <dgm:pt modelId="{7611239F-B792-4DC6-9C91-B2577283F4ED}" type="parTrans" cxnId="{493A0EB5-E0EE-4F61-A0ED-2B772626AE20}">
      <dgm:prSet/>
      <dgm:spPr/>
      <dgm:t>
        <a:bodyPr/>
        <a:lstStyle/>
        <a:p>
          <a:endParaRPr lang="en-US"/>
        </a:p>
      </dgm:t>
    </dgm:pt>
    <dgm:pt modelId="{6D83096B-4E28-4553-8EE1-3556FE81ABF3}" type="sibTrans" cxnId="{493A0EB5-E0EE-4F61-A0ED-2B772626AE20}">
      <dgm:prSet/>
      <dgm:spPr/>
      <dgm:t>
        <a:bodyPr/>
        <a:lstStyle/>
        <a:p>
          <a:endParaRPr lang="en-US"/>
        </a:p>
      </dgm:t>
    </dgm:pt>
    <dgm:pt modelId="{B4493E17-B5A2-4C23-A0E6-708547B54B10}">
      <dgm:prSet/>
      <dgm:spPr/>
      <dgm:t>
        <a:bodyPr/>
        <a:lstStyle/>
        <a:p>
          <a:pPr>
            <a:lnSpc>
              <a:spcPct val="100000"/>
            </a:lnSpc>
          </a:pPr>
          <a:r>
            <a:rPr lang="en-US"/>
            <a:t>Data Collection</a:t>
          </a:r>
        </a:p>
      </dgm:t>
    </dgm:pt>
    <dgm:pt modelId="{4410D251-F05E-406F-A9BA-1B80EE8F7EC1}" type="parTrans" cxnId="{9E225617-7BA7-418C-978D-0075B64A57EA}">
      <dgm:prSet/>
      <dgm:spPr/>
      <dgm:t>
        <a:bodyPr/>
        <a:lstStyle/>
        <a:p>
          <a:endParaRPr lang="en-US"/>
        </a:p>
      </dgm:t>
    </dgm:pt>
    <dgm:pt modelId="{1E67E257-6F53-4975-BF63-054190B581D0}" type="sibTrans" cxnId="{9E225617-7BA7-418C-978D-0075B64A57EA}">
      <dgm:prSet/>
      <dgm:spPr/>
      <dgm:t>
        <a:bodyPr/>
        <a:lstStyle/>
        <a:p>
          <a:endParaRPr lang="en-US"/>
        </a:p>
      </dgm:t>
    </dgm:pt>
    <dgm:pt modelId="{EA3323B7-C297-456D-97AB-0261920D03CA}">
      <dgm:prSet/>
      <dgm:spPr/>
      <dgm:t>
        <a:bodyPr/>
        <a:lstStyle/>
        <a:p>
          <a:pPr>
            <a:lnSpc>
              <a:spcPct val="100000"/>
            </a:lnSpc>
          </a:pPr>
          <a:r>
            <a:rPr lang="en-US"/>
            <a:t>Conclusion</a:t>
          </a:r>
        </a:p>
      </dgm:t>
    </dgm:pt>
    <dgm:pt modelId="{C6BEF21E-AEC2-4EDA-83E1-0AFC09821469}" type="parTrans" cxnId="{37BDDE79-FCF1-497F-9216-E9A0B73B2F2D}">
      <dgm:prSet/>
      <dgm:spPr/>
      <dgm:t>
        <a:bodyPr/>
        <a:lstStyle/>
        <a:p>
          <a:endParaRPr lang="en-US"/>
        </a:p>
      </dgm:t>
    </dgm:pt>
    <dgm:pt modelId="{509D8E97-A73A-460E-8A9A-A38E270F713A}" type="sibTrans" cxnId="{37BDDE79-FCF1-497F-9216-E9A0B73B2F2D}">
      <dgm:prSet/>
      <dgm:spPr/>
      <dgm:t>
        <a:bodyPr/>
        <a:lstStyle/>
        <a:p>
          <a:endParaRPr lang="en-US"/>
        </a:p>
      </dgm:t>
    </dgm:pt>
    <dgm:pt modelId="{1D43A624-19B7-4B89-A5C4-158110160277}" type="pres">
      <dgm:prSet presAssocID="{498381DB-46A3-4C4F-AB3B-4C85C088CDBA}" presName="root" presStyleCnt="0">
        <dgm:presLayoutVars>
          <dgm:dir/>
          <dgm:resizeHandles val="exact"/>
        </dgm:presLayoutVars>
      </dgm:prSet>
      <dgm:spPr/>
    </dgm:pt>
    <dgm:pt modelId="{09F27299-1711-4905-85EA-AC356458306A}" type="pres">
      <dgm:prSet presAssocID="{30810E2A-ADC0-4126-9195-F5AB97CF8D8B}" presName="compNode" presStyleCnt="0"/>
      <dgm:spPr/>
    </dgm:pt>
    <dgm:pt modelId="{6A45C798-F21F-4B99-A986-21AD5CE0954F}" type="pres">
      <dgm:prSet presAssocID="{30810E2A-ADC0-4126-9195-F5AB97CF8D8B}" presName="bgRect" presStyleLbl="bgShp" presStyleIdx="0" presStyleCnt="6"/>
      <dgm:spPr/>
    </dgm:pt>
    <dgm:pt modelId="{960D7702-76E6-49D7-A4D1-565D94B825EA}" type="pres">
      <dgm:prSet presAssocID="{30810E2A-ADC0-4126-9195-F5AB97CF8D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13C8409-8260-4292-A669-14E0072F14B9}" type="pres">
      <dgm:prSet presAssocID="{30810E2A-ADC0-4126-9195-F5AB97CF8D8B}" presName="spaceRect" presStyleCnt="0"/>
      <dgm:spPr/>
    </dgm:pt>
    <dgm:pt modelId="{C0C8BB90-00E7-45EF-9C60-0E36104E003E}" type="pres">
      <dgm:prSet presAssocID="{30810E2A-ADC0-4126-9195-F5AB97CF8D8B}" presName="parTx" presStyleLbl="revTx" presStyleIdx="0" presStyleCnt="6">
        <dgm:presLayoutVars>
          <dgm:chMax val="0"/>
          <dgm:chPref val="0"/>
        </dgm:presLayoutVars>
      </dgm:prSet>
      <dgm:spPr/>
    </dgm:pt>
    <dgm:pt modelId="{7DDE6051-36E6-489E-ABC6-C182882C7AC5}" type="pres">
      <dgm:prSet presAssocID="{172A66D9-A605-41E8-9CA9-80DB311CBC48}" presName="sibTrans" presStyleCnt="0"/>
      <dgm:spPr/>
    </dgm:pt>
    <dgm:pt modelId="{A09E2C7E-1D4B-44D4-8ACD-5A2C24C65CC2}" type="pres">
      <dgm:prSet presAssocID="{8DEF02AB-6B92-4D88-95FC-033AD1A352BD}" presName="compNode" presStyleCnt="0"/>
      <dgm:spPr/>
    </dgm:pt>
    <dgm:pt modelId="{FFED3405-0CE5-43C9-9312-4BC532C71F39}" type="pres">
      <dgm:prSet presAssocID="{8DEF02AB-6B92-4D88-95FC-033AD1A352BD}" presName="bgRect" presStyleLbl="bgShp" presStyleIdx="1" presStyleCnt="6"/>
      <dgm:spPr/>
    </dgm:pt>
    <dgm:pt modelId="{C6C904A2-F16D-492F-B5D2-CB2207E7C4CA}" type="pres">
      <dgm:prSet presAssocID="{8DEF02AB-6B92-4D88-95FC-033AD1A352B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E54D93AD-0917-4D8A-AEC1-461B23B89837}" type="pres">
      <dgm:prSet presAssocID="{8DEF02AB-6B92-4D88-95FC-033AD1A352BD}" presName="spaceRect" presStyleCnt="0"/>
      <dgm:spPr/>
    </dgm:pt>
    <dgm:pt modelId="{6F35421B-6C72-4510-A7F0-BE941DF7E2B5}" type="pres">
      <dgm:prSet presAssocID="{8DEF02AB-6B92-4D88-95FC-033AD1A352BD}" presName="parTx" presStyleLbl="revTx" presStyleIdx="1" presStyleCnt="6">
        <dgm:presLayoutVars>
          <dgm:chMax val="0"/>
          <dgm:chPref val="0"/>
        </dgm:presLayoutVars>
      </dgm:prSet>
      <dgm:spPr/>
    </dgm:pt>
    <dgm:pt modelId="{7C5D20FB-82C4-4F47-ACE0-86AFB7293A3D}" type="pres">
      <dgm:prSet presAssocID="{624E66DD-D9B9-48E0-801C-1AB7E7179085}" presName="sibTrans" presStyleCnt="0"/>
      <dgm:spPr/>
    </dgm:pt>
    <dgm:pt modelId="{31E68430-26AE-40D6-8439-4939FA40C654}" type="pres">
      <dgm:prSet presAssocID="{EEFDB49E-407F-494D-9CF2-1FD49E55E2FB}" presName="compNode" presStyleCnt="0"/>
      <dgm:spPr/>
    </dgm:pt>
    <dgm:pt modelId="{10DC1791-CFED-4A86-BA10-839C2A9AF2EB}" type="pres">
      <dgm:prSet presAssocID="{EEFDB49E-407F-494D-9CF2-1FD49E55E2FB}" presName="bgRect" presStyleLbl="bgShp" presStyleIdx="2" presStyleCnt="6"/>
      <dgm:spPr/>
    </dgm:pt>
    <dgm:pt modelId="{B064CA82-35EE-435B-BFF7-AF68FF268C83}" type="pres">
      <dgm:prSet presAssocID="{EEFDB49E-407F-494D-9CF2-1FD49E55E2F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0AD23D0-6837-497A-BA34-84B2E915AFA8}" type="pres">
      <dgm:prSet presAssocID="{EEFDB49E-407F-494D-9CF2-1FD49E55E2FB}" presName="spaceRect" presStyleCnt="0"/>
      <dgm:spPr/>
    </dgm:pt>
    <dgm:pt modelId="{79C2BB2F-538B-445A-BFB7-0C93FF2186F6}" type="pres">
      <dgm:prSet presAssocID="{EEFDB49E-407F-494D-9CF2-1FD49E55E2FB}" presName="parTx" presStyleLbl="revTx" presStyleIdx="2" presStyleCnt="6">
        <dgm:presLayoutVars>
          <dgm:chMax val="0"/>
          <dgm:chPref val="0"/>
        </dgm:presLayoutVars>
      </dgm:prSet>
      <dgm:spPr/>
    </dgm:pt>
    <dgm:pt modelId="{34FDF84E-E16B-4E5B-BFC7-CF9F4C4953A5}" type="pres">
      <dgm:prSet presAssocID="{04058282-BB82-40C3-B301-86AF1896F545}" presName="sibTrans" presStyleCnt="0"/>
      <dgm:spPr/>
    </dgm:pt>
    <dgm:pt modelId="{D4D1BBD7-A018-4141-B356-38E5FCE88D58}" type="pres">
      <dgm:prSet presAssocID="{81B6ED65-DAA4-46A6-AF7A-3CD997276AF7}" presName="compNode" presStyleCnt="0"/>
      <dgm:spPr/>
    </dgm:pt>
    <dgm:pt modelId="{B492C01A-8E45-4E4D-9FF4-40AE14D55B61}" type="pres">
      <dgm:prSet presAssocID="{81B6ED65-DAA4-46A6-AF7A-3CD997276AF7}" presName="bgRect" presStyleLbl="bgShp" presStyleIdx="3" presStyleCnt="6"/>
      <dgm:spPr/>
    </dgm:pt>
    <dgm:pt modelId="{F7D8A92E-B5F5-4056-90CB-524695BE1BB8}" type="pres">
      <dgm:prSet presAssocID="{81B6ED65-DAA4-46A6-AF7A-3CD997276AF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4476461-EDF3-4425-8D91-4E2AC8EDC868}" type="pres">
      <dgm:prSet presAssocID="{81B6ED65-DAA4-46A6-AF7A-3CD997276AF7}" presName="spaceRect" presStyleCnt="0"/>
      <dgm:spPr/>
    </dgm:pt>
    <dgm:pt modelId="{32D62CB2-EBE3-4401-9674-17C6924FC99A}" type="pres">
      <dgm:prSet presAssocID="{81B6ED65-DAA4-46A6-AF7A-3CD997276AF7}" presName="parTx" presStyleLbl="revTx" presStyleIdx="3" presStyleCnt="6">
        <dgm:presLayoutVars>
          <dgm:chMax val="0"/>
          <dgm:chPref val="0"/>
        </dgm:presLayoutVars>
      </dgm:prSet>
      <dgm:spPr/>
    </dgm:pt>
    <dgm:pt modelId="{2BB65A46-F01D-4B6D-9BA6-DCE31CCC94E6}" type="pres">
      <dgm:prSet presAssocID="{6D83096B-4E28-4553-8EE1-3556FE81ABF3}" presName="sibTrans" presStyleCnt="0"/>
      <dgm:spPr/>
    </dgm:pt>
    <dgm:pt modelId="{D567DEE3-42E5-4326-B99F-F43350C5AD72}" type="pres">
      <dgm:prSet presAssocID="{B4493E17-B5A2-4C23-A0E6-708547B54B10}" presName="compNode" presStyleCnt="0"/>
      <dgm:spPr/>
    </dgm:pt>
    <dgm:pt modelId="{820D5B46-2460-41DB-A27A-0EB63A3DBB69}" type="pres">
      <dgm:prSet presAssocID="{B4493E17-B5A2-4C23-A0E6-708547B54B10}" presName="bgRect" presStyleLbl="bgShp" presStyleIdx="4" presStyleCnt="6"/>
      <dgm:spPr/>
    </dgm:pt>
    <dgm:pt modelId="{3E8340FC-7844-416E-A035-95CBA7FC3C82}" type="pres">
      <dgm:prSet presAssocID="{B4493E17-B5A2-4C23-A0E6-708547B54B1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8C0794D8-3556-48F7-9F1E-2211E50ED8E7}" type="pres">
      <dgm:prSet presAssocID="{B4493E17-B5A2-4C23-A0E6-708547B54B10}" presName="spaceRect" presStyleCnt="0"/>
      <dgm:spPr/>
    </dgm:pt>
    <dgm:pt modelId="{E50CF850-DA23-4973-B4E4-A4E0FB848702}" type="pres">
      <dgm:prSet presAssocID="{B4493E17-B5A2-4C23-A0E6-708547B54B10}" presName="parTx" presStyleLbl="revTx" presStyleIdx="4" presStyleCnt="6">
        <dgm:presLayoutVars>
          <dgm:chMax val="0"/>
          <dgm:chPref val="0"/>
        </dgm:presLayoutVars>
      </dgm:prSet>
      <dgm:spPr/>
    </dgm:pt>
    <dgm:pt modelId="{9A84F4D9-BB7E-4E6D-AE15-D34194C28ADE}" type="pres">
      <dgm:prSet presAssocID="{1E67E257-6F53-4975-BF63-054190B581D0}" presName="sibTrans" presStyleCnt="0"/>
      <dgm:spPr/>
    </dgm:pt>
    <dgm:pt modelId="{65E7C3E4-2BC9-4A1D-B00D-B62E10B5F16B}" type="pres">
      <dgm:prSet presAssocID="{EA3323B7-C297-456D-97AB-0261920D03CA}" presName="compNode" presStyleCnt="0"/>
      <dgm:spPr/>
    </dgm:pt>
    <dgm:pt modelId="{00DD35BF-51B4-4371-8A9E-0CC7A8754AFE}" type="pres">
      <dgm:prSet presAssocID="{EA3323B7-C297-456D-97AB-0261920D03CA}" presName="bgRect" presStyleLbl="bgShp" presStyleIdx="5" presStyleCnt="6"/>
      <dgm:spPr/>
    </dgm:pt>
    <dgm:pt modelId="{5807B41C-E3B2-4970-89A1-2D9FA60D7DB5}" type="pres">
      <dgm:prSet presAssocID="{EA3323B7-C297-456D-97AB-0261920D03C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020B6A4D-B71F-444A-9D8C-BB5F186F44C7}" type="pres">
      <dgm:prSet presAssocID="{EA3323B7-C297-456D-97AB-0261920D03CA}" presName="spaceRect" presStyleCnt="0"/>
      <dgm:spPr/>
    </dgm:pt>
    <dgm:pt modelId="{4DCAEEC4-41E8-4D7D-B5F5-1F35EC811E65}" type="pres">
      <dgm:prSet presAssocID="{EA3323B7-C297-456D-97AB-0261920D03CA}" presName="parTx" presStyleLbl="revTx" presStyleIdx="5" presStyleCnt="6">
        <dgm:presLayoutVars>
          <dgm:chMax val="0"/>
          <dgm:chPref val="0"/>
        </dgm:presLayoutVars>
      </dgm:prSet>
      <dgm:spPr/>
    </dgm:pt>
  </dgm:ptLst>
  <dgm:cxnLst>
    <dgm:cxn modelId="{951A4607-B33D-4966-AD7E-CABEAC3250F2}" type="presOf" srcId="{B4493E17-B5A2-4C23-A0E6-708547B54B10}" destId="{E50CF850-DA23-4973-B4E4-A4E0FB848702}" srcOrd="0" destOrd="0" presId="urn:microsoft.com/office/officeart/2018/2/layout/IconVerticalSolidList"/>
    <dgm:cxn modelId="{34443D0E-B5F8-4BC4-B072-C4E2859FCD2A}" srcId="{498381DB-46A3-4C4F-AB3B-4C85C088CDBA}" destId="{8DEF02AB-6B92-4D88-95FC-033AD1A352BD}" srcOrd="1" destOrd="0" parTransId="{3EE42E29-7126-4848-AD68-4DBFF43B6633}" sibTransId="{624E66DD-D9B9-48E0-801C-1AB7E7179085}"/>
    <dgm:cxn modelId="{9E225617-7BA7-418C-978D-0075B64A57EA}" srcId="{498381DB-46A3-4C4F-AB3B-4C85C088CDBA}" destId="{B4493E17-B5A2-4C23-A0E6-708547B54B10}" srcOrd="4" destOrd="0" parTransId="{4410D251-F05E-406F-A9BA-1B80EE8F7EC1}" sibTransId="{1E67E257-6F53-4975-BF63-054190B581D0}"/>
    <dgm:cxn modelId="{C417F123-5099-4040-B6BF-790C905334EA}" type="presOf" srcId="{81B6ED65-DAA4-46A6-AF7A-3CD997276AF7}" destId="{32D62CB2-EBE3-4401-9674-17C6924FC99A}" srcOrd="0" destOrd="0" presId="urn:microsoft.com/office/officeart/2018/2/layout/IconVerticalSolidList"/>
    <dgm:cxn modelId="{9509F433-5E55-4ECA-A1D9-576BEFF26EB5}" type="presOf" srcId="{EA3323B7-C297-456D-97AB-0261920D03CA}" destId="{4DCAEEC4-41E8-4D7D-B5F5-1F35EC811E65}" srcOrd="0" destOrd="0" presId="urn:microsoft.com/office/officeart/2018/2/layout/IconVerticalSolidList"/>
    <dgm:cxn modelId="{64FA515B-818C-44EE-B725-FB8C9927B001}" type="presOf" srcId="{498381DB-46A3-4C4F-AB3B-4C85C088CDBA}" destId="{1D43A624-19B7-4B89-A5C4-158110160277}" srcOrd="0" destOrd="0" presId="urn:microsoft.com/office/officeart/2018/2/layout/IconVerticalSolidList"/>
    <dgm:cxn modelId="{42B93B46-8189-4378-87C3-D6330CD741B4}" srcId="{498381DB-46A3-4C4F-AB3B-4C85C088CDBA}" destId="{EEFDB49E-407F-494D-9CF2-1FD49E55E2FB}" srcOrd="2" destOrd="0" parTransId="{8E23CAFF-399C-4260-B910-F986F8EE0709}" sibTransId="{04058282-BB82-40C3-B301-86AF1896F545}"/>
    <dgm:cxn modelId="{69BBE76B-767F-44AE-8A2F-95A7B38E4F12}" type="presOf" srcId="{EEFDB49E-407F-494D-9CF2-1FD49E55E2FB}" destId="{79C2BB2F-538B-445A-BFB7-0C93FF2186F6}" srcOrd="0" destOrd="0" presId="urn:microsoft.com/office/officeart/2018/2/layout/IconVerticalSolidList"/>
    <dgm:cxn modelId="{144C6F72-D64A-4A7A-91C4-57C33B9DE1E8}" type="presOf" srcId="{8DEF02AB-6B92-4D88-95FC-033AD1A352BD}" destId="{6F35421B-6C72-4510-A7F0-BE941DF7E2B5}" srcOrd="0" destOrd="0" presId="urn:microsoft.com/office/officeart/2018/2/layout/IconVerticalSolidList"/>
    <dgm:cxn modelId="{37BDDE79-FCF1-497F-9216-E9A0B73B2F2D}" srcId="{498381DB-46A3-4C4F-AB3B-4C85C088CDBA}" destId="{EA3323B7-C297-456D-97AB-0261920D03CA}" srcOrd="5" destOrd="0" parTransId="{C6BEF21E-AEC2-4EDA-83E1-0AFC09821469}" sibTransId="{509D8E97-A73A-460E-8A9A-A38E270F713A}"/>
    <dgm:cxn modelId="{68251BA2-21C0-4CDC-BD84-F225D7B27319}" srcId="{498381DB-46A3-4C4F-AB3B-4C85C088CDBA}" destId="{30810E2A-ADC0-4126-9195-F5AB97CF8D8B}" srcOrd="0" destOrd="0" parTransId="{91113FC1-6461-4134-B8C4-0A6C4746A8CA}" sibTransId="{172A66D9-A605-41E8-9CA9-80DB311CBC48}"/>
    <dgm:cxn modelId="{493A0EB5-E0EE-4F61-A0ED-2B772626AE20}" srcId="{498381DB-46A3-4C4F-AB3B-4C85C088CDBA}" destId="{81B6ED65-DAA4-46A6-AF7A-3CD997276AF7}" srcOrd="3" destOrd="0" parTransId="{7611239F-B792-4DC6-9C91-B2577283F4ED}" sibTransId="{6D83096B-4E28-4553-8EE1-3556FE81ABF3}"/>
    <dgm:cxn modelId="{EA3031E0-9C2B-4AF0-899C-DDB09F7DE96D}" type="presOf" srcId="{30810E2A-ADC0-4126-9195-F5AB97CF8D8B}" destId="{C0C8BB90-00E7-45EF-9C60-0E36104E003E}" srcOrd="0" destOrd="0" presId="urn:microsoft.com/office/officeart/2018/2/layout/IconVerticalSolidList"/>
    <dgm:cxn modelId="{31940B42-8413-4898-9BB1-37159482FDE8}" type="presParOf" srcId="{1D43A624-19B7-4B89-A5C4-158110160277}" destId="{09F27299-1711-4905-85EA-AC356458306A}" srcOrd="0" destOrd="0" presId="urn:microsoft.com/office/officeart/2018/2/layout/IconVerticalSolidList"/>
    <dgm:cxn modelId="{C4A4C404-5876-4D4C-B934-719157ED15A0}" type="presParOf" srcId="{09F27299-1711-4905-85EA-AC356458306A}" destId="{6A45C798-F21F-4B99-A986-21AD5CE0954F}" srcOrd="0" destOrd="0" presId="urn:microsoft.com/office/officeart/2018/2/layout/IconVerticalSolidList"/>
    <dgm:cxn modelId="{737C031B-8848-486F-B8DC-711746DE3ECA}" type="presParOf" srcId="{09F27299-1711-4905-85EA-AC356458306A}" destId="{960D7702-76E6-49D7-A4D1-565D94B825EA}" srcOrd="1" destOrd="0" presId="urn:microsoft.com/office/officeart/2018/2/layout/IconVerticalSolidList"/>
    <dgm:cxn modelId="{6431ACB9-D660-43AB-9B9E-940FFA54661B}" type="presParOf" srcId="{09F27299-1711-4905-85EA-AC356458306A}" destId="{713C8409-8260-4292-A669-14E0072F14B9}" srcOrd="2" destOrd="0" presId="urn:microsoft.com/office/officeart/2018/2/layout/IconVerticalSolidList"/>
    <dgm:cxn modelId="{398F482C-2D49-4E0B-ABA1-8E6867EBD2AE}" type="presParOf" srcId="{09F27299-1711-4905-85EA-AC356458306A}" destId="{C0C8BB90-00E7-45EF-9C60-0E36104E003E}" srcOrd="3" destOrd="0" presId="urn:microsoft.com/office/officeart/2018/2/layout/IconVerticalSolidList"/>
    <dgm:cxn modelId="{EEB2A936-7179-4616-9567-ECF4BB07DCDB}" type="presParOf" srcId="{1D43A624-19B7-4B89-A5C4-158110160277}" destId="{7DDE6051-36E6-489E-ABC6-C182882C7AC5}" srcOrd="1" destOrd="0" presId="urn:microsoft.com/office/officeart/2018/2/layout/IconVerticalSolidList"/>
    <dgm:cxn modelId="{D6E05065-4E70-4E23-A758-B9B493F264B8}" type="presParOf" srcId="{1D43A624-19B7-4B89-A5C4-158110160277}" destId="{A09E2C7E-1D4B-44D4-8ACD-5A2C24C65CC2}" srcOrd="2" destOrd="0" presId="urn:microsoft.com/office/officeart/2018/2/layout/IconVerticalSolidList"/>
    <dgm:cxn modelId="{244C514B-26A7-4A36-B0E2-1E51A03CDF99}" type="presParOf" srcId="{A09E2C7E-1D4B-44D4-8ACD-5A2C24C65CC2}" destId="{FFED3405-0CE5-43C9-9312-4BC532C71F39}" srcOrd="0" destOrd="0" presId="urn:microsoft.com/office/officeart/2018/2/layout/IconVerticalSolidList"/>
    <dgm:cxn modelId="{60A5275B-0055-485F-B6BB-EA2CB2F9CF46}" type="presParOf" srcId="{A09E2C7E-1D4B-44D4-8ACD-5A2C24C65CC2}" destId="{C6C904A2-F16D-492F-B5D2-CB2207E7C4CA}" srcOrd="1" destOrd="0" presId="urn:microsoft.com/office/officeart/2018/2/layout/IconVerticalSolidList"/>
    <dgm:cxn modelId="{C83AE82A-CBA2-43B1-9659-0F87B23A23E9}" type="presParOf" srcId="{A09E2C7E-1D4B-44D4-8ACD-5A2C24C65CC2}" destId="{E54D93AD-0917-4D8A-AEC1-461B23B89837}" srcOrd="2" destOrd="0" presId="urn:microsoft.com/office/officeart/2018/2/layout/IconVerticalSolidList"/>
    <dgm:cxn modelId="{2B2520AA-00EA-4520-831A-C190C2864D86}" type="presParOf" srcId="{A09E2C7E-1D4B-44D4-8ACD-5A2C24C65CC2}" destId="{6F35421B-6C72-4510-A7F0-BE941DF7E2B5}" srcOrd="3" destOrd="0" presId="urn:microsoft.com/office/officeart/2018/2/layout/IconVerticalSolidList"/>
    <dgm:cxn modelId="{31388628-FE74-41A7-A218-B17ED221F7BF}" type="presParOf" srcId="{1D43A624-19B7-4B89-A5C4-158110160277}" destId="{7C5D20FB-82C4-4F47-ACE0-86AFB7293A3D}" srcOrd="3" destOrd="0" presId="urn:microsoft.com/office/officeart/2018/2/layout/IconVerticalSolidList"/>
    <dgm:cxn modelId="{C9B8CAA5-DC0D-4DDB-9D9C-43F775C2EBFF}" type="presParOf" srcId="{1D43A624-19B7-4B89-A5C4-158110160277}" destId="{31E68430-26AE-40D6-8439-4939FA40C654}" srcOrd="4" destOrd="0" presId="urn:microsoft.com/office/officeart/2018/2/layout/IconVerticalSolidList"/>
    <dgm:cxn modelId="{3E1356BA-A5C4-4145-A6FB-17272BFA7863}" type="presParOf" srcId="{31E68430-26AE-40D6-8439-4939FA40C654}" destId="{10DC1791-CFED-4A86-BA10-839C2A9AF2EB}" srcOrd="0" destOrd="0" presId="urn:microsoft.com/office/officeart/2018/2/layout/IconVerticalSolidList"/>
    <dgm:cxn modelId="{98C08E6B-A1CD-492E-904D-5D32A22D6FB0}" type="presParOf" srcId="{31E68430-26AE-40D6-8439-4939FA40C654}" destId="{B064CA82-35EE-435B-BFF7-AF68FF268C83}" srcOrd="1" destOrd="0" presId="urn:microsoft.com/office/officeart/2018/2/layout/IconVerticalSolidList"/>
    <dgm:cxn modelId="{841C1906-12A0-4F46-A769-F4199C29C3FB}" type="presParOf" srcId="{31E68430-26AE-40D6-8439-4939FA40C654}" destId="{20AD23D0-6837-497A-BA34-84B2E915AFA8}" srcOrd="2" destOrd="0" presId="urn:microsoft.com/office/officeart/2018/2/layout/IconVerticalSolidList"/>
    <dgm:cxn modelId="{95D4FF23-F943-4849-8CE0-5863EEAEB474}" type="presParOf" srcId="{31E68430-26AE-40D6-8439-4939FA40C654}" destId="{79C2BB2F-538B-445A-BFB7-0C93FF2186F6}" srcOrd="3" destOrd="0" presId="urn:microsoft.com/office/officeart/2018/2/layout/IconVerticalSolidList"/>
    <dgm:cxn modelId="{2B6FBD6D-1B3B-4C33-99C4-DA40319FA800}" type="presParOf" srcId="{1D43A624-19B7-4B89-A5C4-158110160277}" destId="{34FDF84E-E16B-4E5B-BFC7-CF9F4C4953A5}" srcOrd="5" destOrd="0" presId="urn:microsoft.com/office/officeart/2018/2/layout/IconVerticalSolidList"/>
    <dgm:cxn modelId="{CB7D08F8-47A1-40BA-99FF-E3E9A37AB674}" type="presParOf" srcId="{1D43A624-19B7-4B89-A5C4-158110160277}" destId="{D4D1BBD7-A018-4141-B356-38E5FCE88D58}" srcOrd="6" destOrd="0" presId="urn:microsoft.com/office/officeart/2018/2/layout/IconVerticalSolidList"/>
    <dgm:cxn modelId="{E5F41E43-7796-4367-8DC0-4873455BA774}" type="presParOf" srcId="{D4D1BBD7-A018-4141-B356-38E5FCE88D58}" destId="{B492C01A-8E45-4E4D-9FF4-40AE14D55B61}" srcOrd="0" destOrd="0" presId="urn:microsoft.com/office/officeart/2018/2/layout/IconVerticalSolidList"/>
    <dgm:cxn modelId="{D2BC6804-F100-4170-8B4F-37CCA2BFE6F2}" type="presParOf" srcId="{D4D1BBD7-A018-4141-B356-38E5FCE88D58}" destId="{F7D8A92E-B5F5-4056-90CB-524695BE1BB8}" srcOrd="1" destOrd="0" presId="urn:microsoft.com/office/officeart/2018/2/layout/IconVerticalSolidList"/>
    <dgm:cxn modelId="{6DBF66FB-06AA-4009-8CFB-9DDD005D5314}" type="presParOf" srcId="{D4D1BBD7-A018-4141-B356-38E5FCE88D58}" destId="{14476461-EDF3-4425-8D91-4E2AC8EDC868}" srcOrd="2" destOrd="0" presId="urn:microsoft.com/office/officeart/2018/2/layout/IconVerticalSolidList"/>
    <dgm:cxn modelId="{EC593889-A1A5-48E9-9581-C5A706E12872}" type="presParOf" srcId="{D4D1BBD7-A018-4141-B356-38E5FCE88D58}" destId="{32D62CB2-EBE3-4401-9674-17C6924FC99A}" srcOrd="3" destOrd="0" presId="urn:microsoft.com/office/officeart/2018/2/layout/IconVerticalSolidList"/>
    <dgm:cxn modelId="{41268833-828C-4C3C-8E34-8E7030BC4D1E}" type="presParOf" srcId="{1D43A624-19B7-4B89-A5C4-158110160277}" destId="{2BB65A46-F01D-4B6D-9BA6-DCE31CCC94E6}" srcOrd="7" destOrd="0" presId="urn:microsoft.com/office/officeart/2018/2/layout/IconVerticalSolidList"/>
    <dgm:cxn modelId="{03D33396-526B-46D0-98DE-396B06197231}" type="presParOf" srcId="{1D43A624-19B7-4B89-A5C4-158110160277}" destId="{D567DEE3-42E5-4326-B99F-F43350C5AD72}" srcOrd="8" destOrd="0" presId="urn:microsoft.com/office/officeart/2018/2/layout/IconVerticalSolidList"/>
    <dgm:cxn modelId="{E767170B-AA75-40FF-9F37-A43B286106EC}" type="presParOf" srcId="{D567DEE3-42E5-4326-B99F-F43350C5AD72}" destId="{820D5B46-2460-41DB-A27A-0EB63A3DBB69}" srcOrd="0" destOrd="0" presId="urn:microsoft.com/office/officeart/2018/2/layout/IconVerticalSolidList"/>
    <dgm:cxn modelId="{A55566B1-989B-4D4A-9A24-BC8ADF3C8528}" type="presParOf" srcId="{D567DEE3-42E5-4326-B99F-F43350C5AD72}" destId="{3E8340FC-7844-416E-A035-95CBA7FC3C82}" srcOrd="1" destOrd="0" presId="urn:microsoft.com/office/officeart/2018/2/layout/IconVerticalSolidList"/>
    <dgm:cxn modelId="{A72A277C-7B2F-48E2-AB93-DDBF1E8BF0AB}" type="presParOf" srcId="{D567DEE3-42E5-4326-B99F-F43350C5AD72}" destId="{8C0794D8-3556-48F7-9F1E-2211E50ED8E7}" srcOrd="2" destOrd="0" presId="urn:microsoft.com/office/officeart/2018/2/layout/IconVerticalSolidList"/>
    <dgm:cxn modelId="{22E98D01-F065-41B6-ACF7-1B99A62D2640}" type="presParOf" srcId="{D567DEE3-42E5-4326-B99F-F43350C5AD72}" destId="{E50CF850-DA23-4973-B4E4-A4E0FB848702}" srcOrd="3" destOrd="0" presId="urn:microsoft.com/office/officeart/2018/2/layout/IconVerticalSolidList"/>
    <dgm:cxn modelId="{01148128-1445-4231-BBC5-EFC37EDEC116}" type="presParOf" srcId="{1D43A624-19B7-4B89-A5C4-158110160277}" destId="{9A84F4D9-BB7E-4E6D-AE15-D34194C28ADE}" srcOrd="9" destOrd="0" presId="urn:microsoft.com/office/officeart/2018/2/layout/IconVerticalSolidList"/>
    <dgm:cxn modelId="{8CF9E138-41C7-45F5-8A30-0E9C98D9DF38}" type="presParOf" srcId="{1D43A624-19B7-4B89-A5C4-158110160277}" destId="{65E7C3E4-2BC9-4A1D-B00D-B62E10B5F16B}" srcOrd="10" destOrd="0" presId="urn:microsoft.com/office/officeart/2018/2/layout/IconVerticalSolidList"/>
    <dgm:cxn modelId="{AD249F39-A5C5-433E-B52C-87B75CEB4C6D}" type="presParOf" srcId="{65E7C3E4-2BC9-4A1D-B00D-B62E10B5F16B}" destId="{00DD35BF-51B4-4371-8A9E-0CC7A8754AFE}" srcOrd="0" destOrd="0" presId="urn:microsoft.com/office/officeart/2018/2/layout/IconVerticalSolidList"/>
    <dgm:cxn modelId="{6DA2DD8F-1DF2-498E-81A7-0F118C911DDD}" type="presParOf" srcId="{65E7C3E4-2BC9-4A1D-B00D-B62E10B5F16B}" destId="{5807B41C-E3B2-4970-89A1-2D9FA60D7DB5}" srcOrd="1" destOrd="0" presId="urn:microsoft.com/office/officeart/2018/2/layout/IconVerticalSolidList"/>
    <dgm:cxn modelId="{FE2F7830-8DE7-482A-8706-B359521AF90E}" type="presParOf" srcId="{65E7C3E4-2BC9-4A1D-B00D-B62E10B5F16B}" destId="{020B6A4D-B71F-444A-9D8C-BB5F186F44C7}" srcOrd="2" destOrd="0" presId="urn:microsoft.com/office/officeart/2018/2/layout/IconVerticalSolidList"/>
    <dgm:cxn modelId="{5CF069E1-9A81-47F2-8D17-2537BAB485A9}" type="presParOf" srcId="{65E7C3E4-2BC9-4A1D-B00D-B62E10B5F16B}" destId="{4DCAEEC4-41E8-4D7D-B5F5-1F35EC811E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8C8BC0-3B7D-4F89-86BB-485913E556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F27828-4C2E-4DAD-922B-99767C565CAD}">
      <dgm:prSet custT="1"/>
      <dgm:spPr/>
      <dgm:t>
        <a:bodyPr/>
        <a:lstStyle/>
        <a:p>
          <a:r>
            <a:rPr lang="en-GB" sz="2500" b="1"/>
            <a:t>Questionnaires</a:t>
          </a:r>
          <a:endParaRPr lang="en-US" sz="2500" dirty="0"/>
        </a:p>
      </dgm:t>
    </dgm:pt>
    <dgm:pt modelId="{4387A937-1E56-47FD-BBE5-A51EE8764CE9}" type="parTrans" cxnId="{F950016C-3FBB-4412-9751-85997E65EF3D}">
      <dgm:prSet/>
      <dgm:spPr/>
      <dgm:t>
        <a:bodyPr/>
        <a:lstStyle/>
        <a:p>
          <a:endParaRPr lang="en-US"/>
        </a:p>
      </dgm:t>
    </dgm:pt>
    <dgm:pt modelId="{F70A387D-3829-4EE6-AC41-354B0FEB1DAD}" type="sibTrans" cxnId="{F950016C-3FBB-4412-9751-85997E65EF3D}">
      <dgm:prSet/>
      <dgm:spPr/>
      <dgm:t>
        <a:bodyPr/>
        <a:lstStyle/>
        <a:p>
          <a:endParaRPr lang="en-US"/>
        </a:p>
      </dgm:t>
    </dgm:pt>
    <dgm:pt modelId="{DDE4CE3F-B19C-4C59-A068-3EE12030DE70}">
      <dgm:prSet custT="1"/>
      <dgm:spPr/>
      <dgm:t>
        <a:bodyPr/>
        <a:lstStyle/>
        <a:p>
          <a:r>
            <a:rPr lang="en-US" sz="2000" b="1"/>
            <a:t>Questionnaire</a:t>
          </a:r>
          <a:r>
            <a:rPr lang="en-US" sz="2000"/>
            <a:t> as an instrument for collecting data, which almost always involves asking a given subject to respond to a set of oral or written questions.</a:t>
          </a:r>
          <a:endParaRPr lang="en-US" sz="2000" dirty="0"/>
        </a:p>
      </dgm:t>
    </dgm:pt>
    <dgm:pt modelId="{D13DC2C1-E03D-4F9A-BE75-A609BEC29205}" type="parTrans" cxnId="{2A3E7E0E-E712-4E7A-9DAF-2DF0359266A7}">
      <dgm:prSet/>
      <dgm:spPr/>
      <dgm:t>
        <a:bodyPr/>
        <a:lstStyle/>
        <a:p>
          <a:endParaRPr lang="en-US"/>
        </a:p>
      </dgm:t>
    </dgm:pt>
    <dgm:pt modelId="{75916886-2B16-4170-B905-DCED7AB81B24}" type="sibTrans" cxnId="{2A3E7E0E-E712-4E7A-9DAF-2DF0359266A7}">
      <dgm:prSet/>
      <dgm:spPr/>
      <dgm:t>
        <a:bodyPr/>
        <a:lstStyle/>
        <a:p>
          <a:endParaRPr lang="en-US"/>
        </a:p>
      </dgm:t>
    </dgm:pt>
    <dgm:pt modelId="{AE6ED144-F3C5-46D4-99A5-370098956AAA}">
      <dgm:prSet custT="1"/>
      <dgm:spPr/>
      <dgm:t>
        <a:bodyPr/>
        <a:lstStyle/>
        <a:p>
          <a:r>
            <a:rPr lang="en-US" sz="2000"/>
            <a:t>Inexpensive </a:t>
          </a:r>
          <a:endParaRPr lang="en-US" sz="2000" dirty="0"/>
        </a:p>
      </dgm:t>
    </dgm:pt>
    <dgm:pt modelId="{75806842-7ADE-4DED-A73A-8F3EAA3A5ADB}" type="parTrans" cxnId="{01247892-C2A4-41C3-9CC4-3ABCA9F8B612}">
      <dgm:prSet/>
      <dgm:spPr/>
      <dgm:t>
        <a:bodyPr/>
        <a:lstStyle/>
        <a:p>
          <a:endParaRPr lang="en-US"/>
        </a:p>
      </dgm:t>
    </dgm:pt>
    <dgm:pt modelId="{C607280A-D0D8-4BBB-BB4C-CE5991FA1483}" type="sibTrans" cxnId="{01247892-C2A4-41C3-9CC4-3ABCA9F8B612}">
      <dgm:prSet/>
      <dgm:spPr/>
      <dgm:t>
        <a:bodyPr/>
        <a:lstStyle/>
        <a:p>
          <a:endParaRPr lang="en-US"/>
        </a:p>
      </dgm:t>
    </dgm:pt>
    <dgm:pt modelId="{A96671C1-AD69-4812-9C46-0E68A8D68F1B}">
      <dgm:prSet custT="1"/>
      <dgm:spPr/>
      <dgm:t>
        <a:bodyPr/>
        <a:lstStyle/>
        <a:p>
          <a:r>
            <a:rPr lang="en-US" sz="2000"/>
            <a:t>Easy analysis</a:t>
          </a:r>
          <a:endParaRPr lang="en-US" sz="2000" dirty="0"/>
        </a:p>
      </dgm:t>
    </dgm:pt>
    <dgm:pt modelId="{B002E116-8734-4BBB-ADCB-D979F33E99EE}" type="parTrans" cxnId="{FAFD8258-57F6-4F9E-B7E3-09B0D4372384}">
      <dgm:prSet/>
      <dgm:spPr/>
      <dgm:t>
        <a:bodyPr/>
        <a:lstStyle/>
        <a:p>
          <a:endParaRPr lang="en-US"/>
        </a:p>
      </dgm:t>
    </dgm:pt>
    <dgm:pt modelId="{9C00C16C-4F64-4DA5-A899-E7695D8F1FD7}" type="sibTrans" cxnId="{FAFD8258-57F6-4F9E-B7E3-09B0D4372384}">
      <dgm:prSet/>
      <dgm:spPr/>
      <dgm:t>
        <a:bodyPr/>
        <a:lstStyle/>
        <a:p>
          <a:endParaRPr lang="en-US"/>
        </a:p>
      </dgm:t>
    </dgm:pt>
    <dgm:pt modelId="{6E2B53E8-B4F0-4A62-8624-A58CD6415231}">
      <dgm:prSet custT="1"/>
      <dgm:spPr/>
      <dgm:t>
        <a:bodyPr/>
        <a:lstStyle/>
        <a:p>
          <a:r>
            <a:rPr lang="en-US" sz="2000"/>
            <a:t>Fast result</a:t>
          </a:r>
          <a:endParaRPr lang="en-US" sz="2000" dirty="0"/>
        </a:p>
      </dgm:t>
    </dgm:pt>
    <dgm:pt modelId="{D00FE0B0-2D6D-4E14-A257-567D6B849911}" type="parTrans" cxnId="{CCB15770-FD42-48F1-BC5E-5B1F24F182FD}">
      <dgm:prSet/>
      <dgm:spPr/>
      <dgm:t>
        <a:bodyPr/>
        <a:lstStyle/>
        <a:p>
          <a:endParaRPr lang="en-US"/>
        </a:p>
      </dgm:t>
    </dgm:pt>
    <dgm:pt modelId="{C900C422-FF8C-4FF1-BCC8-F5CE31ADC958}" type="sibTrans" cxnId="{CCB15770-FD42-48F1-BC5E-5B1F24F182FD}">
      <dgm:prSet/>
      <dgm:spPr/>
      <dgm:t>
        <a:bodyPr/>
        <a:lstStyle/>
        <a:p>
          <a:endParaRPr lang="en-US"/>
        </a:p>
      </dgm:t>
    </dgm:pt>
    <dgm:pt modelId="{C5FE6ADA-EB8C-471A-9351-C4F077770CBB}">
      <dgm:prSet custT="1"/>
      <dgm:spPr/>
      <dgm:t>
        <a:bodyPr/>
        <a:lstStyle/>
        <a:p>
          <a:r>
            <a:rPr lang="en-US" sz="2000"/>
            <a:t>Validity &amp; Reliability</a:t>
          </a:r>
          <a:endParaRPr lang="en-US" sz="2000" dirty="0"/>
        </a:p>
      </dgm:t>
    </dgm:pt>
    <dgm:pt modelId="{6FCE4A18-EE59-4936-A53F-3254CC859941}" type="parTrans" cxnId="{3D70B58D-30F6-448A-BB1A-DB02839BA738}">
      <dgm:prSet/>
      <dgm:spPr/>
      <dgm:t>
        <a:bodyPr/>
        <a:lstStyle/>
        <a:p>
          <a:endParaRPr lang="en-US"/>
        </a:p>
      </dgm:t>
    </dgm:pt>
    <dgm:pt modelId="{27EE02EE-A98B-496E-AB7C-399E9F35E60B}" type="sibTrans" cxnId="{3D70B58D-30F6-448A-BB1A-DB02839BA738}">
      <dgm:prSet/>
      <dgm:spPr/>
      <dgm:t>
        <a:bodyPr/>
        <a:lstStyle/>
        <a:p>
          <a:endParaRPr lang="en-US"/>
        </a:p>
      </dgm:t>
    </dgm:pt>
    <dgm:pt modelId="{3848793D-D732-46CF-A936-5732832ACF88}">
      <dgm:prSet custT="1"/>
      <dgm:spPr/>
      <dgm:t>
        <a:bodyPr/>
        <a:lstStyle/>
        <a:p>
          <a:r>
            <a:rPr lang="en-US" sz="2000"/>
            <a:t>Comparability</a:t>
          </a:r>
          <a:endParaRPr lang="en-US" sz="2000" dirty="0"/>
        </a:p>
      </dgm:t>
    </dgm:pt>
    <dgm:pt modelId="{053F1375-06D7-47B2-B629-5F408FCC32C5}" type="parTrans" cxnId="{DBE3C42A-DEF1-4135-B7B0-D9AE307318BE}">
      <dgm:prSet/>
      <dgm:spPr/>
      <dgm:t>
        <a:bodyPr/>
        <a:lstStyle/>
        <a:p>
          <a:endParaRPr lang="en-US"/>
        </a:p>
      </dgm:t>
    </dgm:pt>
    <dgm:pt modelId="{06BF7748-8C8C-44F4-9D5B-178B3CFF159C}" type="sibTrans" cxnId="{DBE3C42A-DEF1-4135-B7B0-D9AE307318BE}">
      <dgm:prSet/>
      <dgm:spPr/>
      <dgm:t>
        <a:bodyPr/>
        <a:lstStyle/>
        <a:p>
          <a:endParaRPr lang="en-US"/>
        </a:p>
      </dgm:t>
    </dgm:pt>
    <dgm:pt modelId="{3CB20D60-2760-4EE0-8716-7492505959B3}" type="pres">
      <dgm:prSet presAssocID="{8A8C8BC0-3B7D-4F89-86BB-485913E55634}" presName="linear" presStyleCnt="0">
        <dgm:presLayoutVars>
          <dgm:animLvl val="lvl"/>
          <dgm:resizeHandles val="exact"/>
        </dgm:presLayoutVars>
      </dgm:prSet>
      <dgm:spPr/>
    </dgm:pt>
    <dgm:pt modelId="{6766C41C-3728-4E6A-BE48-D13DF34C3C7E}" type="pres">
      <dgm:prSet presAssocID="{0CF27828-4C2E-4DAD-922B-99767C565CAD}" presName="parentText" presStyleLbl="node1" presStyleIdx="0" presStyleCnt="1" custScaleY="47064" custLinFactNeighborX="-48" custLinFactNeighborY="-31087">
        <dgm:presLayoutVars>
          <dgm:chMax val="0"/>
          <dgm:bulletEnabled val="1"/>
        </dgm:presLayoutVars>
      </dgm:prSet>
      <dgm:spPr/>
    </dgm:pt>
    <dgm:pt modelId="{B3BF0323-0346-4F9F-B1DB-B6BA1810DD28}" type="pres">
      <dgm:prSet presAssocID="{0CF27828-4C2E-4DAD-922B-99767C565CAD}" presName="childText" presStyleLbl="revTx" presStyleIdx="0" presStyleCnt="1" custLinFactNeighborX="-48" custLinFactNeighborY="-54366">
        <dgm:presLayoutVars>
          <dgm:bulletEnabled val="1"/>
        </dgm:presLayoutVars>
      </dgm:prSet>
      <dgm:spPr/>
    </dgm:pt>
  </dgm:ptLst>
  <dgm:cxnLst>
    <dgm:cxn modelId="{3CF19F07-DCCE-459C-9B89-3284A17EF757}" type="presOf" srcId="{AE6ED144-F3C5-46D4-99A5-370098956AAA}" destId="{B3BF0323-0346-4F9F-B1DB-B6BA1810DD28}" srcOrd="0" destOrd="1" presId="urn:microsoft.com/office/officeart/2005/8/layout/vList2"/>
    <dgm:cxn modelId="{2A3E7E0E-E712-4E7A-9DAF-2DF0359266A7}" srcId="{0CF27828-4C2E-4DAD-922B-99767C565CAD}" destId="{DDE4CE3F-B19C-4C59-A068-3EE12030DE70}" srcOrd="0" destOrd="0" parTransId="{D13DC2C1-E03D-4F9A-BE75-A609BEC29205}" sibTransId="{75916886-2B16-4170-B905-DCED7AB81B24}"/>
    <dgm:cxn modelId="{C0B7D710-3C0C-4C85-8F18-E633B0EBABE3}" type="presOf" srcId="{A96671C1-AD69-4812-9C46-0E68A8D68F1B}" destId="{B3BF0323-0346-4F9F-B1DB-B6BA1810DD28}" srcOrd="0" destOrd="2" presId="urn:microsoft.com/office/officeart/2005/8/layout/vList2"/>
    <dgm:cxn modelId="{DBE3C42A-DEF1-4135-B7B0-D9AE307318BE}" srcId="{DDE4CE3F-B19C-4C59-A068-3EE12030DE70}" destId="{3848793D-D732-46CF-A936-5732832ACF88}" srcOrd="4" destOrd="0" parTransId="{053F1375-06D7-47B2-B629-5F408FCC32C5}" sibTransId="{06BF7748-8C8C-44F4-9D5B-178B3CFF159C}"/>
    <dgm:cxn modelId="{3FB7074A-DFB0-4291-BDBB-58029B3CE64E}" type="presOf" srcId="{0CF27828-4C2E-4DAD-922B-99767C565CAD}" destId="{6766C41C-3728-4E6A-BE48-D13DF34C3C7E}" srcOrd="0" destOrd="0" presId="urn:microsoft.com/office/officeart/2005/8/layout/vList2"/>
    <dgm:cxn modelId="{F950016C-3FBB-4412-9751-85997E65EF3D}" srcId="{8A8C8BC0-3B7D-4F89-86BB-485913E55634}" destId="{0CF27828-4C2E-4DAD-922B-99767C565CAD}" srcOrd="0" destOrd="0" parTransId="{4387A937-1E56-47FD-BBE5-A51EE8764CE9}" sibTransId="{F70A387D-3829-4EE6-AC41-354B0FEB1DAD}"/>
    <dgm:cxn modelId="{CCB15770-FD42-48F1-BC5E-5B1F24F182FD}" srcId="{DDE4CE3F-B19C-4C59-A068-3EE12030DE70}" destId="{6E2B53E8-B4F0-4A62-8624-A58CD6415231}" srcOrd="2" destOrd="0" parTransId="{D00FE0B0-2D6D-4E14-A257-567D6B849911}" sibTransId="{C900C422-FF8C-4FF1-BCC8-F5CE31ADC958}"/>
    <dgm:cxn modelId="{FAFD8258-57F6-4F9E-B7E3-09B0D4372384}" srcId="{DDE4CE3F-B19C-4C59-A068-3EE12030DE70}" destId="{A96671C1-AD69-4812-9C46-0E68A8D68F1B}" srcOrd="1" destOrd="0" parTransId="{B002E116-8734-4BBB-ADCB-D979F33E99EE}" sibTransId="{9C00C16C-4F64-4DA5-A899-E7695D8F1FD7}"/>
    <dgm:cxn modelId="{CC52D687-3D09-4359-99B8-6A4238B9BD30}" type="presOf" srcId="{C5FE6ADA-EB8C-471A-9351-C4F077770CBB}" destId="{B3BF0323-0346-4F9F-B1DB-B6BA1810DD28}" srcOrd="0" destOrd="4" presId="urn:microsoft.com/office/officeart/2005/8/layout/vList2"/>
    <dgm:cxn modelId="{3D70B58D-30F6-448A-BB1A-DB02839BA738}" srcId="{DDE4CE3F-B19C-4C59-A068-3EE12030DE70}" destId="{C5FE6ADA-EB8C-471A-9351-C4F077770CBB}" srcOrd="3" destOrd="0" parTransId="{6FCE4A18-EE59-4936-A53F-3254CC859941}" sibTransId="{27EE02EE-A98B-496E-AB7C-399E9F35E60B}"/>
    <dgm:cxn modelId="{7834C08F-736D-4EC8-9B62-4006C4840954}" type="presOf" srcId="{6E2B53E8-B4F0-4A62-8624-A58CD6415231}" destId="{B3BF0323-0346-4F9F-B1DB-B6BA1810DD28}" srcOrd="0" destOrd="3" presId="urn:microsoft.com/office/officeart/2005/8/layout/vList2"/>
    <dgm:cxn modelId="{01247892-C2A4-41C3-9CC4-3ABCA9F8B612}" srcId="{DDE4CE3F-B19C-4C59-A068-3EE12030DE70}" destId="{AE6ED144-F3C5-46D4-99A5-370098956AAA}" srcOrd="0" destOrd="0" parTransId="{75806842-7ADE-4DED-A73A-8F3EAA3A5ADB}" sibTransId="{C607280A-D0D8-4BBB-BB4C-CE5991FA1483}"/>
    <dgm:cxn modelId="{E0EBADB2-4493-4FA6-B092-2A8C16ED8E8F}" type="presOf" srcId="{8A8C8BC0-3B7D-4F89-86BB-485913E55634}" destId="{3CB20D60-2760-4EE0-8716-7492505959B3}" srcOrd="0" destOrd="0" presId="urn:microsoft.com/office/officeart/2005/8/layout/vList2"/>
    <dgm:cxn modelId="{27FE67BC-6258-4445-9D7E-66DB6A0333DB}" type="presOf" srcId="{3848793D-D732-46CF-A936-5732832ACF88}" destId="{B3BF0323-0346-4F9F-B1DB-B6BA1810DD28}" srcOrd="0" destOrd="5" presId="urn:microsoft.com/office/officeart/2005/8/layout/vList2"/>
    <dgm:cxn modelId="{B44E3DC0-4601-4960-808A-71CFAF1F8BF6}" type="presOf" srcId="{DDE4CE3F-B19C-4C59-A068-3EE12030DE70}" destId="{B3BF0323-0346-4F9F-B1DB-B6BA1810DD28}" srcOrd="0" destOrd="0" presId="urn:microsoft.com/office/officeart/2005/8/layout/vList2"/>
    <dgm:cxn modelId="{DDC167B9-2ECB-4965-AD0B-307DF6C0FA53}" type="presParOf" srcId="{3CB20D60-2760-4EE0-8716-7492505959B3}" destId="{6766C41C-3728-4E6A-BE48-D13DF34C3C7E}" srcOrd="0" destOrd="0" presId="urn:microsoft.com/office/officeart/2005/8/layout/vList2"/>
    <dgm:cxn modelId="{3DA94893-A46D-463F-B831-6B5CFCB161BD}" type="presParOf" srcId="{3CB20D60-2760-4EE0-8716-7492505959B3}" destId="{B3BF0323-0346-4F9F-B1DB-B6BA1810DD2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92F96-FB72-4DA9-A911-8B58A0DD4F1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09FB47B-0CD2-4661-AC79-63765E6F1D37}">
      <dgm:prSet custT="1"/>
      <dgm:spPr/>
      <dgm:t>
        <a:bodyPr/>
        <a:lstStyle/>
        <a:p>
          <a:pPr algn="just">
            <a:lnSpc>
              <a:spcPct val="100000"/>
            </a:lnSpc>
            <a:defRPr b="1"/>
          </a:pPr>
          <a:r>
            <a:rPr lang="en-US" sz="2000" b="0" dirty="0"/>
            <a:t>The conclusion reiterates the importance or significance of my proposal and provides a brief summary of the entire study. This section should be explained five section.</a:t>
          </a:r>
        </a:p>
      </dgm:t>
    </dgm:pt>
    <dgm:pt modelId="{BA75994D-4733-44A6-B469-2B3341785212}" type="parTrans" cxnId="{92E26832-0E88-4B05-B3C7-1A9AEF48C3CE}">
      <dgm:prSet/>
      <dgm:spPr/>
      <dgm:t>
        <a:bodyPr/>
        <a:lstStyle/>
        <a:p>
          <a:endParaRPr lang="en-US"/>
        </a:p>
      </dgm:t>
    </dgm:pt>
    <dgm:pt modelId="{DEC869CE-30B0-4B0F-9AB7-085AC3D403DB}" type="sibTrans" cxnId="{92E26832-0E88-4B05-B3C7-1A9AEF48C3CE}">
      <dgm:prSet/>
      <dgm:spPr/>
      <dgm:t>
        <a:bodyPr/>
        <a:lstStyle/>
        <a:p>
          <a:endParaRPr lang="en-US"/>
        </a:p>
      </dgm:t>
    </dgm:pt>
    <dgm:pt modelId="{34E6E3BF-DB0B-41E6-AAA3-D42D7B30B305}">
      <dgm:prSet custT="1"/>
      <dgm:spPr/>
      <dgm:t>
        <a:bodyPr/>
        <a:lstStyle/>
        <a:p>
          <a:pPr algn="ctr">
            <a:lnSpc>
              <a:spcPct val="100000"/>
            </a:lnSpc>
            <a:defRPr b="1"/>
          </a:pPr>
          <a:r>
            <a:rPr lang="en-US" sz="2000" dirty="0"/>
            <a:t>Someone reading this section should come away with an understanding of:</a:t>
          </a:r>
        </a:p>
      </dgm:t>
    </dgm:pt>
    <dgm:pt modelId="{5379639D-7BB9-49DD-98EC-B63102BD7F4C}" type="parTrans" cxnId="{A9667F9E-654B-4AD4-9416-9C1C422AAFD9}">
      <dgm:prSet/>
      <dgm:spPr/>
      <dgm:t>
        <a:bodyPr/>
        <a:lstStyle/>
        <a:p>
          <a:endParaRPr lang="en-US"/>
        </a:p>
      </dgm:t>
    </dgm:pt>
    <dgm:pt modelId="{B091F33A-5E02-4F99-9D52-1844514310C2}" type="sibTrans" cxnId="{A9667F9E-654B-4AD4-9416-9C1C422AAFD9}">
      <dgm:prSet/>
      <dgm:spPr/>
      <dgm:t>
        <a:bodyPr/>
        <a:lstStyle/>
        <a:p>
          <a:endParaRPr lang="en-US"/>
        </a:p>
      </dgm:t>
    </dgm:pt>
    <dgm:pt modelId="{217C4060-FCD1-4DD9-9518-836EB0140CB5}">
      <dgm:prSet/>
      <dgm:spPr/>
      <dgm:t>
        <a:bodyPr/>
        <a:lstStyle/>
        <a:p>
          <a:pPr>
            <a:lnSpc>
              <a:spcPct val="100000"/>
            </a:lnSpc>
            <a:buFont typeface="Arial" panose="020B0604020202020204" pitchFamily="34" charset="0"/>
            <a:buChar char="•"/>
          </a:pPr>
          <a:r>
            <a:rPr lang="en-US" dirty="0"/>
            <a:t>Research Objective</a:t>
          </a:r>
        </a:p>
      </dgm:t>
    </dgm:pt>
    <dgm:pt modelId="{3EBB01BE-0C6F-4672-B252-438FBFF9142B}" type="sibTrans" cxnId="{58682F0B-DCA5-4CAE-BB85-7A18EFB9762D}">
      <dgm:prSet/>
      <dgm:spPr/>
      <dgm:t>
        <a:bodyPr/>
        <a:lstStyle/>
        <a:p>
          <a:endParaRPr lang="en-US"/>
        </a:p>
      </dgm:t>
    </dgm:pt>
    <dgm:pt modelId="{3FC4EFC9-A63A-4AE4-A245-283BE1DF1427}" type="parTrans" cxnId="{58682F0B-DCA5-4CAE-BB85-7A18EFB9762D}">
      <dgm:prSet/>
      <dgm:spPr/>
      <dgm:t>
        <a:bodyPr/>
        <a:lstStyle/>
        <a:p>
          <a:endParaRPr lang="en-US"/>
        </a:p>
      </dgm:t>
    </dgm:pt>
    <dgm:pt modelId="{9787D428-F1A4-4894-A2F8-2B1858A95FF6}">
      <dgm:prSet/>
      <dgm:spPr/>
      <dgm:t>
        <a:bodyPr/>
        <a:lstStyle/>
        <a:p>
          <a:pPr>
            <a:lnSpc>
              <a:spcPct val="100000"/>
            </a:lnSpc>
            <a:buNone/>
          </a:pPr>
          <a:r>
            <a:rPr lang="en-US"/>
            <a:t>Reason for Choosing This Research Project </a:t>
          </a:r>
        </a:p>
      </dgm:t>
    </dgm:pt>
    <dgm:pt modelId="{3496A49B-BA13-4748-B428-7243E2BD0965}" type="sibTrans" cxnId="{541FB4F6-A89B-40CA-9EE6-79C13662A7C9}">
      <dgm:prSet/>
      <dgm:spPr/>
      <dgm:t>
        <a:bodyPr/>
        <a:lstStyle/>
        <a:p>
          <a:endParaRPr lang="en-US"/>
        </a:p>
      </dgm:t>
    </dgm:pt>
    <dgm:pt modelId="{05EE1BAD-3E57-49E7-B54B-740A19019043}" type="parTrans" cxnId="{541FB4F6-A89B-40CA-9EE6-79C13662A7C9}">
      <dgm:prSet/>
      <dgm:spPr/>
      <dgm:t>
        <a:bodyPr/>
        <a:lstStyle/>
        <a:p>
          <a:endParaRPr lang="en-US"/>
        </a:p>
      </dgm:t>
    </dgm:pt>
    <dgm:pt modelId="{BDF195E8-3A01-4D67-94C1-EC8383FB2E9B}">
      <dgm:prSet/>
      <dgm:spPr/>
      <dgm:t>
        <a:bodyPr/>
        <a:lstStyle/>
        <a:p>
          <a:pPr>
            <a:lnSpc>
              <a:spcPct val="100000"/>
            </a:lnSpc>
            <a:buNone/>
          </a:pPr>
          <a:r>
            <a:rPr lang="en-US"/>
            <a:t>Research Methodology</a:t>
          </a:r>
        </a:p>
      </dgm:t>
    </dgm:pt>
    <dgm:pt modelId="{895BCD93-649B-421A-8ADB-25EBC7DD2243}" type="sibTrans" cxnId="{1CC3A3B7-418A-42CA-847B-60B64D6B50B3}">
      <dgm:prSet/>
      <dgm:spPr/>
      <dgm:t>
        <a:bodyPr/>
        <a:lstStyle/>
        <a:p>
          <a:endParaRPr lang="en-US"/>
        </a:p>
      </dgm:t>
    </dgm:pt>
    <dgm:pt modelId="{745F509F-3093-48D6-9B8E-AC0DAFD0C12B}" type="parTrans" cxnId="{1CC3A3B7-418A-42CA-847B-60B64D6B50B3}">
      <dgm:prSet/>
      <dgm:spPr/>
      <dgm:t>
        <a:bodyPr/>
        <a:lstStyle/>
        <a:p>
          <a:endParaRPr lang="en-US"/>
        </a:p>
      </dgm:t>
    </dgm:pt>
    <dgm:pt modelId="{9B410B6B-E13B-45D6-B181-EDE539EE16B1}">
      <dgm:prSet/>
      <dgm:spPr/>
      <dgm:t>
        <a:bodyPr/>
        <a:lstStyle/>
        <a:p>
          <a:pPr>
            <a:lnSpc>
              <a:spcPct val="100000"/>
            </a:lnSpc>
            <a:buNone/>
          </a:pPr>
          <a:r>
            <a:rPr lang="en-US"/>
            <a:t>Research Approach</a:t>
          </a:r>
        </a:p>
      </dgm:t>
    </dgm:pt>
    <dgm:pt modelId="{D28A9328-173C-4DFF-BEB1-A46DA5360A92}" type="sibTrans" cxnId="{879EB53C-0387-4F00-8FD0-9028BD739265}">
      <dgm:prSet/>
      <dgm:spPr/>
      <dgm:t>
        <a:bodyPr/>
        <a:lstStyle/>
        <a:p>
          <a:endParaRPr lang="en-US"/>
        </a:p>
      </dgm:t>
    </dgm:pt>
    <dgm:pt modelId="{EE4CC063-324F-4435-AEF3-50F4AEB4E56C}" type="parTrans" cxnId="{879EB53C-0387-4F00-8FD0-9028BD739265}">
      <dgm:prSet/>
      <dgm:spPr/>
      <dgm:t>
        <a:bodyPr/>
        <a:lstStyle/>
        <a:p>
          <a:endParaRPr lang="en-US"/>
        </a:p>
      </dgm:t>
    </dgm:pt>
    <dgm:pt modelId="{B57A9DFC-F629-40E0-A041-A26BE28D84BD}">
      <dgm:prSet/>
      <dgm:spPr/>
      <dgm:t>
        <a:bodyPr/>
        <a:lstStyle/>
        <a:p>
          <a:pPr>
            <a:lnSpc>
              <a:spcPct val="100000"/>
            </a:lnSpc>
            <a:buNone/>
          </a:pPr>
          <a:r>
            <a:rPr lang="en-US"/>
            <a:t>Data Collection Methods</a:t>
          </a:r>
        </a:p>
      </dgm:t>
    </dgm:pt>
    <dgm:pt modelId="{2F3E35A2-CC85-4704-98CF-0A8333CF0A2C}" type="sibTrans" cxnId="{297C6F3A-4094-4379-BB2F-125877ACD6BF}">
      <dgm:prSet/>
      <dgm:spPr/>
      <dgm:t>
        <a:bodyPr/>
        <a:lstStyle/>
        <a:p>
          <a:endParaRPr lang="en-US"/>
        </a:p>
      </dgm:t>
    </dgm:pt>
    <dgm:pt modelId="{0B93D74C-66AE-4F8E-A91A-D92A24EA438C}" type="parTrans" cxnId="{297C6F3A-4094-4379-BB2F-125877ACD6BF}">
      <dgm:prSet/>
      <dgm:spPr/>
      <dgm:t>
        <a:bodyPr/>
        <a:lstStyle/>
        <a:p>
          <a:endParaRPr lang="en-US"/>
        </a:p>
      </dgm:t>
    </dgm:pt>
    <dgm:pt modelId="{C880D297-8EED-4401-A565-BA46E38A5182}" type="pres">
      <dgm:prSet presAssocID="{B6C92F96-FB72-4DA9-A911-8B58A0DD4F16}" presName="root" presStyleCnt="0">
        <dgm:presLayoutVars>
          <dgm:dir/>
          <dgm:resizeHandles val="exact"/>
        </dgm:presLayoutVars>
      </dgm:prSet>
      <dgm:spPr/>
    </dgm:pt>
    <dgm:pt modelId="{63599365-263A-4E25-A7DD-4082FA484C66}" type="pres">
      <dgm:prSet presAssocID="{009FB47B-0CD2-4661-AC79-63765E6F1D37}" presName="compNode" presStyleCnt="0"/>
      <dgm:spPr/>
    </dgm:pt>
    <dgm:pt modelId="{44938434-7666-45C5-BC65-7E97E3DBFE6A}" type="pres">
      <dgm:prSet presAssocID="{009FB47B-0CD2-4661-AC79-63765E6F1D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7D0C2EF4-CC34-49B1-820A-3F6C0B84DEA1}" type="pres">
      <dgm:prSet presAssocID="{009FB47B-0CD2-4661-AC79-63765E6F1D37}" presName="iconSpace" presStyleCnt="0"/>
      <dgm:spPr/>
    </dgm:pt>
    <dgm:pt modelId="{3D0582B5-7E7B-432A-AA8A-FE184AF1C511}" type="pres">
      <dgm:prSet presAssocID="{009FB47B-0CD2-4661-AC79-63765E6F1D37}" presName="parTx" presStyleLbl="revTx" presStyleIdx="0" presStyleCnt="4" custScaleX="126516">
        <dgm:presLayoutVars>
          <dgm:chMax val="0"/>
          <dgm:chPref val="0"/>
        </dgm:presLayoutVars>
      </dgm:prSet>
      <dgm:spPr/>
    </dgm:pt>
    <dgm:pt modelId="{59971B29-4568-4206-AA22-5923AADFC4DC}" type="pres">
      <dgm:prSet presAssocID="{009FB47B-0CD2-4661-AC79-63765E6F1D37}" presName="txSpace" presStyleCnt="0"/>
      <dgm:spPr/>
    </dgm:pt>
    <dgm:pt modelId="{AB8528CE-EB2C-494E-BAA4-EF7D988B9A25}" type="pres">
      <dgm:prSet presAssocID="{009FB47B-0CD2-4661-AC79-63765E6F1D37}" presName="desTx" presStyleLbl="revTx" presStyleIdx="1" presStyleCnt="4">
        <dgm:presLayoutVars/>
      </dgm:prSet>
      <dgm:spPr/>
    </dgm:pt>
    <dgm:pt modelId="{2CB233FD-949F-41B8-94E3-12FB19E9FB90}" type="pres">
      <dgm:prSet presAssocID="{DEC869CE-30B0-4B0F-9AB7-085AC3D403DB}" presName="sibTrans" presStyleCnt="0"/>
      <dgm:spPr/>
    </dgm:pt>
    <dgm:pt modelId="{AAE5BC55-29CB-4F65-A015-F285DD715981}" type="pres">
      <dgm:prSet presAssocID="{34E6E3BF-DB0B-41E6-AAA3-D42D7B30B305}" presName="compNode" presStyleCnt="0"/>
      <dgm:spPr/>
    </dgm:pt>
    <dgm:pt modelId="{BCD236DD-75CB-4A9B-B229-F690DDE9DC26}" type="pres">
      <dgm:prSet presAssocID="{34E6E3BF-DB0B-41E6-AAA3-D42D7B30B3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53A0B0DA-CF11-407E-AABC-9AC588C8C6BB}" type="pres">
      <dgm:prSet presAssocID="{34E6E3BF-DB0B-41E6-AAA3-D42D7B30B305}" presName="iconSpace" presStyleCnt="0"/>
      <dgm:spPr/>
    </dgm:pt>
    <dgm:pt modelId="{A06E4C86-0B08-43BE-A67E-886FEEEE4913}" type="pres">
      <dgm:prSet presAssocID="{34E6E3BF-DB0B-41E6-AAA3-D42D7B30B305}" presName="parTx" presStyleLbl="revTx" presStyleIdx="2" presStyleCnt="4" custScaleX="108960" custScaleY="86214">
        <dgm:presLayoutVars>
          <dgm:chMax val="0"/>
          <dgm:chPref val="0"/>
        </dgm:presLayoutVars>
      </dgm:prSet>
      <dgm:spPr/>
    </dgm:pt>
    <dgm:pt modelId="{9F4989FE-150F-4B68-A7A6-4D190A684A71}" type="pres">
      <dgm:prSet presAssocID="{34E6E3BF-DB0B-41E6-AAA3-D42D7B30B305}" presName="txSpace" presStyleCnt="0"/>
      <dgm:spPr/>
    </dgm:pt>
    <dgm:pt modelId="{23339A04-B705-403D-A13A-3F84CA25A63D}" type="pres">
      <dgm:prSet presAssocID="{34E6E3BF-DB0B-41E6-AAA3-D42D7B30B305}" presName="desTx" presStyleLbl="revTx" presStyleIdx="3" presStyleCnt="4" custLinFactY="-19191" custLinFactNeighborX="7492" custLinFactNeighborY="-100000">
        <dgm:presLayoutVars/>
      </dgm:prSet>
      <dgm:spPr/>
    </dgm:pt>
  </dgm:ptLst>
  <dgm:cxnLst>
    <dgm:cxn modelId="{58682F0B-DCA5-4CAE-BB85-7A18EFB9762D}" srcId="{34E6E3BF-DB0B-41E6-AAA3-D42D7B30B305}" destId="{217C4060-FCD1-4DD9-9518-836EB0140CB5}" srcOrd="0" destOrd="0" parTransId="{3FC4EFC9-A63A-4AE4-A245-283BE1DF1427}" sibTransId="{3EBB01BE-0C6F-4672-B252-438FBFF9142B}"/>
    <dgm:cxn modelId="{B2D4EC17-1C19-4FC5-B6A8-75623A187F37}" type="presOf" srcId="{BDF195E8-3A01-4D67-94C1-EC8383FB2E9B}" destId="{23339A04-B705-403D-A13A-3F84CA25A63D}" srcOrd="0" destOrd="2" presId="urn:microsoft.com/office/officeart/2018/2/layout/IconLabelDescriptionList"/>
    <dgm:cxn modelId="{38B13D20-9D9E-45C4-9A8F-B8452EA4744F}" type="presOf" srcId="{B57A9DFC-F629-40E0-A041-A26BE28D84BD}" destId="{23339A04-B705-403D-A13A-3F84CA25A63D}" srcOrd="0" destOrd="4" presId="urn:microsoft.com/office/officeart/2018/2/layout/IconLabelDescriptionList"/>
    <dgm:cxn modelId="{92E26832-0E88-4B05-B3C7-1A9AEF48C3CE}" srcId="{B6C92F96-FB72-4DA9-A911-8B58A0DD4F16}" destId="{009FB47B-0CD2-4661-AC79-63765E6F1D37}" srcOrd="0" destOrd="0" parTransId="{BA75994D-4733-44A6-B469-2B3341785212}" sibTransId="{DEC869CE-30B0-4B0F-9AB7-085AC3D403DB}"/>
    <dgm:cxn modelId="{297C6F3A-4094-4379-BB2F-125877ACD6BF}" srcId="{34E6E3BF-DB0B-41E6-AAA3-D42D7B30B305}" destId="{B57A9DFC-F629-40E0-A041-A26BE28D84BD}" srcOrd="4" destOrd="0" parTransId="{0B93D74C-66AE-4F8E-A91A-D92A24EA438C}" sibTransId="{2F3E35A2-CC85-4704-98CF-0A8333CF0A2C}"/>
    <dgm:cxn modelId="{05FA2B3C-C8D4-4265-B646-9D2648C4B809}" type="presOf" srcId="{217C4060-FCD1-4DD9-9518-836EB0140CB5}" destId="{23339A04-B705-403D-A13A-3F84CA25A63D}" srcOrd="0" destOrd="0" presId="urn:microsoft.com/office/officeart/2018/2/layout/IconLabelDescriptionList"/>
    <dgm:cxn modelId="{879EB53C-0387-4F00-8FD0-9028BD739265}" srcId="{34E6E3BF-DB0B-41E6-AAA3-D42D7B30B305}" destId="{9B410B6B-E13B-45D6-B181-EDE539EE16B1}" srcOrd="3" destOrd="0" parTransId="{EE4CC063-324F-4435-AEF3-50F4AEB4E56C}" sibTransId="{D28A9328-173C-4DFF-BEB1-A46DA5360A92}"/>
    <dgm:cxn modelId="{E79DCB3F-61F3-4B8B-A8B0-5D170DA9472C}" type="presOf" srcId="{9787D428-F1A4-4894-A2F8-2B1858A95FF6}" destId="{23339A04-B705-403D-A13A-3F84CA25A63D}" srcOrd="0" destOrd="1" presId="urn:microsoft.com/office/officeart/2018/2/layout/IconLabelDescriptionList"/>
    <dgm:cxn modelId="{BD6DB083-A102-4D80-BF13-B65240F61FEE}" type="presOf" srcId="{B6C92F96-FB72-4DA9-A911-8B58A0DD4F16}" destId="{C880D297-8EED-4401-A565-BA46E38A5182}" srcOrd="0" destOrd="0" presId="urn:microsoft.com/office/officeart/2018/2/layout/IconLabelDescriptionList"/>
    <dgm:cxn modelId="{E98FBA95-6F5A-4743-BB70-D001C7F61E9A}" type="presOf" srcId="{34E6E3BF-DB0B-41E6-AAA3-D42D7B30B305}" destId="{A06E4C86-0B08-43BE-A67E-886FEEEE4913}" srcOrd="0" destOrd="0" presId="urn:microsoft.com/office/officeart/2018/2/layout/IconLabelDescriptionList"/>
    <dgm:cxn modelId="{A9667F9E-654B-4AD4-9416-9C1C422AAFD9}" srcId="{B6C92F96-FB72-4DA9-A911-8B58A0DD4F16}" destId="{34E6E3BF-DB0B-41E6-AAA3-D42D7B30B305}" srcOrd="1" destOrd="0" parTransId="{5379639D-7BB9-49DD-98EC-B63102BD7F4C}" sibTransId="{B091F33A-5E02-4F99-9D52-1844514310C2}"/>
    <dgm:cxn modelId="{1CC3A3B7-418A-42CA-847B-60B64D6B50B3}" srcId="{34E6E3BF-DB0B-41E6-AAA3-D42D7B30B305}" destId="{BDF195E8-3A01-4D67-94C1-EC8383FB2E9B}" srcOrd="2" destOrd="0" parTransId="{745F509F-3093-48D6-9B8E-AC0DAFD0C12B}" sibTransId="{895BCD93-649B-421A-8ADB-25EBC7DD2243}"/>
    <dgm:cxn modelId="{917648BB-ED87-4554-B9A9-EB0503148A2C}" type="presOf" srcId="{9B410B6B-E13B-45D6-B181-EDE539EE16B1}" destId="{23339A04-B705-403D-A13A-3F84CA25A63D}" srcOrd="0" destOrd="3" presId="urn:microsoft.com/office/officeart/2018/2/layout/IconLabelDescriptionList"/>
    <dgm:cxn modelId="{5FB0E2D0-93DB-4FEE-BF7A-A8BDE10475BA}" type="presOf" srcId="{009FB47B-0CD2-4661-AC79-63765E6F1D37}" destId="{3D0582B5-7E7B-432A-AA8A-FE184AF1C511}" srcOrd="0" destOrd="0" presId="urn:microsoft.com/office/officeart/2018/2/layout/IconLabelDescriptionList"/>
    <dgm:cxn modelId="{541FB4F6-A89B-40CA-9EE6-79C13662A7C9}" srcId="{34E6E3BF-DB0B-41E6-AAA3-D42D7B30B305}" destId="{9787D428-F1A4-4894-A2F8-2B1858A95FF6}" srcOrd="1" destOrd="0" parTransId="{05EE1BAD-3E57-49E7-B54B-740A19019043}" sibTransId="{3496A49B-BA13-4748-B428-7243E2BD0965}"/>
    <dgm:cxn modelId="{A24D6A3B-AE70-49C0-87C8-90F907B9D53D}" type="presParOf" srcId="{C880D297-8EED-4401-A565-BA46E38A5182}" destId="{63599365-263A-4E25-A7DD-4082FA484C66}" srcOrd="0" destOrd="0" presId="urn:microsoft.com/office/officeart/2018/2/layout/IconLabelDescriptionList"/>
    <dgm:cxn modelId="{969D1E6D-04DC-411A-B0EA-8B0C00DD9ABF}" type="presParOf" srcId="{63599365-263A-4E25-A7DD-4082FA484C66}" destId="{44938434-7666-45C5-BC65-7E97E3DBFE6A}" srcOrd="0" destOrd="0" presId="urn:microsoft.com/office/officeart/2018/2/layout/IconLabelDescriptionList"/>
    <dgm:cxn modelId="{FCF3CEBA-DF33-4B91-9537-E2C15A1B0A4B}" type="presParOf" srcId="{63599365-263A-4E25-A7DD-4082FA484C66}" destId="{7D0C2EF4-CC34-49B1-820A-3F6C0B84DEA1}" srcOrd="1" destOrd="0" presId="urn:microsoft.com/office/officeart/2018/2/layout/IconLabelDescriptionList"/>
    <dgm:cxn modelId="{70FCC8B6-BA48-4DFF-BE87-2F3C261EDD3C}" type="presParOf" srcId="{63599365-263A-4E25-A7DD-4082FA484C66}" destId="{3D0582B5-7E7B-432A-AA8A-FE184AF1C511}" srcOrd="2" destOrd="0" presId="urn:microsoft.com/office/officeart/2018/2/layout/IconLabelDescriptionList"/>
    <dgm:cxn modelId="{9AE05609-D017-4FE1-B748-F94D9EB4E938}" type="presParOf" srcId="{63599365-263A-4E25-A7DD-4082FA484C66}" destId="{59971B29-4568-4206-AA22-5923AADFC4DC}" srcOrd="3" destOrd="0" presId="urn:microsoft.com/office/officeart/2018/2/layout/IconLabelDescriptionList"/>
    <dgm:cxn modelId="{451924DE-6C0B-4916-95F5-A9A2210A1B7A}" type="presParOf" srcId="{63599365-263A-4E25-A7DD-4082FA484C66}" destId="{AB8528CE-EB2C-494E-BAA4-EF7D988B9A25}" srcOrd="4" destOrd="0" presId="urn:microsoft.com/office/officeart/2018/2/layout/IconLabelDescriptionList"/>
    <dgm:cxn modelId="{94D1C615-E9FC-42C4-9567-BA03ED151C08}" type="presParOf" srcId="{C880D297-8EED-4401-A565-BA46E38A5182}" destId="{2CB233FD-949F-41B8-94E3-12FB19E9FB90}" srcOrd="1" destOrd="0" presId="urn:microsoft.com/office/officeart/2018/2/layout/IconLabelDescriptionList"/>
    <dgm:cxn modelId="{71E53DCC-B9DD-4733-814E-3766E8A247DA}" type="presParOf" srcId="{C880D297-8EED-4401-A565-BA46E38A5182}" destId="{AAE5BC55-29CB-4F65-A015-F285DD715981}" srcOrd="2" destOrd="0" presId="urn:microsoft.com/office/officeart/2018/2/layout/IconLabelDescriptionList"/>
    <dgm:cxn modelId="{6979DB9D-72DF-4DA4-AF6F-5580F0BFE34C}" type="presParOf" srcId="{AAE5BC55-29CB-4F65-A015-F285DD715981}" destId="{BCD236DD-75CB-4A9B-B229-F690DDE9DC26}" srcOrd="0" destOrd="0" presId="urn:microsoft.com/office/officeart/2018/2/layout/IconLabelDescriptionList"/>
    <dgm:cxn modelId="{126D4DF9-8542-41E9-B56D-6F4C882CEBFB}" type="presParOf" srcId="{AAE5BC55-29CB-4F65-A015-F285DD715981}" destId="{53A0B0DA-CF11-407E-AABC-9AC588C8C6BB}" srcOrd="1" destOrd="0" presId="urn:microsoft.com/office/officeart/2018/2/layout/IconLabelDescriptionList"/>
    <dgm:cxn modelId="{AC35E41A-2B00-4B90-ACE9-BBA37F26981F}" type="presParOf" srcId="{AAE5BC55-29CB-4F65-A015-F285DD715981}" destId="{A06E4C86-0B08-43BE-A67E-886FEEEE4913}" srcOrd="2" destOrd="0" presId="urn:microsoft.com/office/officeart/2018/2/layout/IconLabelDescriptionList"/>
    <dgm:cxn modelId="{EB2BBE12-8E61-4E36-9ED8-2448BAA3FEE3}" type="presParOf" srcId="{AAE5BC55-29CB-4F65-A015-F285DD715981}" destId="{9F4989FE-150F-4B68-A7A6-4D190A684A71}" srcOrd="3" destOrd="0" presId="urn:microsoft.com/office/officeart/2018/2/layout/IconLabelDescriptionList"/>
    <dgm:cxn modelId="{8ED705FC-7764-4403-9A52-8DC6F89B0569}" type="presParOf" srcId="{AAE5BC55-29CB-4F65-A015-F285DD715981}" destId="{23339A04-B705-403D-A13A-3F84CA25A63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5C798-F21F-4B99-A986-21AD5CE0954F}">
      <dsp:nvSpPr>
        <dsp:cNvPr id="0" name=""/>
        <dsp:cNvSpPr/>
      </dsp:nvSpPr>
      <dsp:spPr>
        <a:xfrm>
          <a:off x="0" y="140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D7702-76E6-49D7-A4D1-565D94B825EA}">
      <dsp:nvSpPr>
        <dsp:cNvPr id="0" name=""/>
        <dsp:cNvSpPr/>
      </dsp:nvSpPr>
      <dsp:spPr>
        <a:xfrm>
          <a:off x="181488" y="136399"/>
          <a:ext cx="329979" cy="329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8BB90-00E7-45EF-9C60-0E36104E003E}">
      <dsp:nvSpPr>
        <dsp:cNvPr id="0" name=""/>
        <dsp:cNvSpPr/>
      </dsp:nvSpPr>
      <dsp:spPr>
        <a:xfrm>
          <a:off x="692956" y="140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Objective</a:t>
          </a:r>
        </a:p>
      </dsp:txBody>
      <dsp:txXfrm>
        <a:off x="692956" y="1407"/>
        <a:ext cx="9822643" cy="599962"/>
      </dsp:txXfrm>
    </dsp:sp>
    <dsp:sp modelId="{FFED3405-0CE5-43C9-9312-4BC532C71F39}">
      <dsp:nvSpPr>
        <dsp:cNvPr id="0" name=""/>
        <dsp:cNvSpPr/>
      </dsp:nvSpPr>
      <dsp:spPr>
        <a:xfrm>
          <a:off x="0" y="751361"/>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904A2-F16D-492F-B5D2-CB2207E7C4CA}">
      <dsp:nvSpPr>
        <dsp:cNvPr id="0" name=""/>
        <dsp:cNvSpPr/>
      </dsp:nvSpPr>
      <dsp:spPr>
        <a:xfrm>
          <a:off x="181488" y="886352"/>
          <a:ext cx="329979" cy="329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5421B-6C72-4510-A7F0-BE941DF7E2B5}">
      <dsp:nvSpPr>
        <dsp:cNvPr id="0" name=""/>
        <dsp:cNvSpPr/>
      </dsp:nvSpPr>
      <dsp:spPr>
        <a:xfrm>
          <a:off x="692956" y="751361"/>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Reason for Choosing This Research Project</a:t>
          </a:r>
        </a:p>
      </dsp:txBody>
      <dsp:txXfrm>
        <a:off x="692956" y="751361"/>
        <a:ext cx="9822643" cy="599962"/>
      </dsp:txXfrm>
    </dsp:sp>
    <dsp:sp modelId="{10DC1791-CFED-4A86-BA10-839C2A9AF2EB}">
      <dsp:nvSpPr>
        <dsp:cNvPr id="0" name=""/>
        <dsp:cNvSpPr/>
      </dsp:nvSpPr>
      <dsp:spPr>
        <a:xfrm>
          <a:off x="0" y="1501314"/>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4CA82-35EE-435B-BFF7-AF68FF268C83}">
      <dsp:nvSpPr>
        <dsp:cNvPr id="0" name=""/>
        <dsp:cNvSpPr/>
      </dsp:nvSpPr>
      <dsp:spPr>
        <a:xfrm>
          <a:off x="181488" y="1636305"/>
          <a:ext cx="329979" cy="329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2BB2F-538B-445A-BFB7-0C93FF2186F6}">
      <dsp:nvSpPr>
        <dsp:cNvPr id="0" name=""/>
        <dsp:cNvSpPr/>
      </dsp:nvSpPr>
      <dsp:spPr>
        <a:xfrm>
          <a:off x="692956" y="1501314"/>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Methodology</a:t>
          </a:r>
        </a:p>
      </dsp:txBody>
      <dsp:txXfrm>
        <a:off x="692956" y="1501314"/>
        <a:ext cx="9822643" cy="599962"/>
      </dsp:txXfrm>
    </dsp:sp>
    <dsp:sp modelId="{B492C01A-8E45-4E4D-9FF4-40AE14D55B61}">
      <dsp:nvSpPr>
        <dsp:cNvPr id="0" name=""/>
        <dsp:cNvSpPr/>
      </dsp:nvSpPr>
      <dsp:spPr>
        <a:xfrm>
          <a:off x="0" y="225126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8A92E-B5F5-4056-90CB-524695BE1BB8}">
      <dsp:nvSpPr>
        <dsp:cNvPr id="0" name=""/>
        <dsp:cNvSpPr/>
      </dsp:nvSpPr>
      <dsp:spPr>
        <a:xfrm>
          <a:off x="181488" y="2386258"/>
          <a:ext cx="329979" cy="329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62CB2-EBE3-4401-9674-17C6924FC99A}">
      <dsp:nvSpPr>
        <dsp:cNvPr id="0" name=""/>
        <dsp:cNvSpPr/>
      </dsp:nvSpPr>
      <dsp:spPr>
        <a:xfrm>
          <a:off x="692956" y="225126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Approach </a:t>
          </a:r>
        </a:p>
      </dsp:txBody>
      <dsp:txXfrm>
        <a:off x="692956" y="2251267"/>
        <a:ext cx="9822643" cy="599962"/>
      </dsp:txXfrm>
    </dsp:sp>
    <dsp:sp modelId="{820D5B46-2460-41DB-A27A-0EB63A3DBB69}">
      <dsp:nvSpPr>
        <dsp:cNvPr id="0" name=""/>
        <dsp:cNvSpPr/>
      </dsp:nvSpPr>
      <dsp:spPr>
        <a:xfrm>
          <a:off x="0" y="3001220"/>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340FC-7844-416E-A035-95CBA7FC3C82}">
      <dsp:nvSpPr>
        <dsp:cNvPr id="0" name=""/>
        <dsp:cNvSpPr/>
      </dsp:nvSpPr>
      <dsp:spPr>
        <a:xfrm>
          <a:off x="181488" y="3136211"/>
          <a:ext cx="329979" cy="3299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CF850-DA23-4973-B4E4-A4E0FB848702}">
      <dsp:nvSpPr>
        <dsp:cNvPr id="0" name=""/>
        <dsp:cNvSpPr/>
      </dsp:nvSpPr>
      <dsp:spPr>
        <a:xfrm>
          <a:off x="692956" y="3001220"/>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Data Collection</a:t>
          </a:r>
        </a:p>
      </dsp:txBody>
      <dsp:txXfrm>
        <a:off x="692956" y="3001220"/>
        <a:ext cx="9822643" cy="599962"/>
      </dsp:txXfrm>
    </dsp:sp>
    <dsp:sp modelId="{00DD35BF-51B4-4371-8A9E-0CC7A8754AFE}">
      <dsp:nvSpPr>
        <dsp:cNvPr id="0" name=""/>
        <dsp:cNvSpPr/>
      </dsp:nvSpPr>
      <dsp:spPr>
        <a:xfrm>
          <a:off x="0" y="3751173"/>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7B41C-E3B2-4970-89A1-2D9FA60D7DB5}">
      <dsp:nvSpPr>
        <dsp:cNvPr id="0" name=""/>
        <dsp:cNvSpPr/>
      </dsp:nvSpPr>
      <dsp:spPr>
        <a:xfrm>
          <a:off x="181488" y="3886165"/>
          <a:ext cx="329979" cy="3299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CAEEC4-41E8-4D7D-B5F5-1F35EC811E65}">
      <dsp:nvSpPr>
        <dsp:cNvPr id="0" name=""/>
        <dsp:cNvSpPr/>
      </dsp:nvSpPr>
      <dsp:spPr>
        <a:xfrm>
          <a:off x="692956" y="3751173"/>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692956" y="3751173"/>
        <a:ext cx="9822643" cy="599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6C41C-3728-4E6A-BE48-D13DF34C3C7E}">
      <dsp:nvSpPr>
        <dsp:cNvPr id="0" name=""/>
        <dsp:cNvSpPr/>
      </dsp:nvSpPr>
      <dsp:spPr>
        <a:xfrm>
          <a:off x="0" y="83187"/>
          <a:ext cx="11799518" cy="563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Questionnaires</a:t>
          </a:r>
          <a:endParaRPr lang="en-US" sz="2500" kern="1200" dirty="0"/>
        </a:p>
      </dsp:txBody>
      <dsp:txXfrm>
        <a:off x="27526" y="110713"/>
        <a:ext cx="11744466" cy="508812"/>
      </dsp:txXfrm>
    </dsp:sp>
    <dsp:sp modelId="{B3BF0323-0346-4F9F-B1DB-B6BA1810DD28}">
      <dsp:nvSpPr>
        <dsp:cNvPr id="0" name=""/>
        <dsp:cNvSpPr/>
      </dsp:nvSpPr>
      <dsp:spPr>
        <a:xfrm>
          <a:off x="0" y="716425"/>
          <a:ext cx="11799518"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6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a:t>Questionnaire</a:t>
          </a:r>
          <a:r>
            <a:rPr lang="en-US" sz="2000" kern="1200"/>
            <a:t> as an instrument for collecting data, which almost always involves asking a given subject to respond to a set of oral or written questions.</a:t>
          </a:r>
          <a:endParaRPr lang="en-US" sz="2000" kern="1200" dirty="0"/>
        </a:p>
        <a:p>
          <a:pPr marL="457200" lvl="2" indent="-228600" algn="l" defTabSz="889000">
            <a:lnSpc>
              <a:spcPct val="90000"/>
            </a:lnSpc>
            <a:spcBef>
              <a:spcPct val="0"/>
            </a:spcBef>
            <a:spcAft>
              <a:spcPct val="20000"/>
            </a:spcAft>
            <a:buChar char="•"/>
          </a:pPr>
          <a:r>
            <a:rPr lang="en-US" sz="2000" kern="1200"/>
            <a:t>Inexpensive </a:t>
          </a:r>
          <a:endParaRPr lang="en-US" sz="2000" kern="1200" dirty="0"/>
        </a:p>
        <a:p>
          <a:pPr marL="457200" lvl="2" indent="-228600" algn="l" defTabSz="889000">
            <a:lnSpc>
              <a:spcPct val="90000"/>
            </a:lnSpc>
            <a:spcBef>
              <a:spcPct val="0"/>
            </a:spcBef>
            <a:spcAft>
              <a:spcPct val="20000"/>
            </a:spcAft>
            <a:buChar char="•"/>
          </a:pPr>
          <a:r>
            <a:rPr lang="en-US" sz="2000" kern="1200"/>
            <a:t>Easy analysis</a:t>
          </a:r>
          <a:endParaRPr lang="en-US" sz="2000" kern="1200" dirty="0"/>
        </a:p>
        <a:p>
          <a:pPr marL="457200" lvl="2" indent="-228600" algn="l" defTabSz="889000">
            <a:lnSpc>
              <a:spcPct val="90000"/>
            </a:lnSpc>
            <a:spcBef>
              <a:spcPct val="0"/>
            </a:spcBef>
            <a:spcAft>
              <a:spcPct val="20000"/>
            </a:spcAft>
            <a:buChar char="•"/>
          </a:pPr>
          <a:r>
            <a:rPr lang="en-US" sz="2000" kern="1200"/>
            <a:t>Fast result</a:t>
          </a:r>
          <a:endParaRPr lang="en-US" sz="2000" kern="1200" dirty="0"/>
        </a:p>
        <a:p>
          <a:pPr marL="457200" lvl="2" indent="-228600" algn="l" defTabSz="889000">
            <a:lnSpc>
              <a:spcPct val="90000"/>
            </a:lnSpc>
            <a:spcBef>
              <a:spcPct val="0"/>
            </a:spcBef>
            <a:spcAft>
              <a:spcPct val="20000"/>
            </a:spcAft>
            <a:buChar char="•"/>
          </a:pPr>
          <a:r>
            <a:rPr lang="en-US" sz="2000" kern="1200"/>
            <a:t>Validity &amp; Reliability</a:t>
          </a:r>
          <a:endParaRPr lang="en-US" sz="2000" kern="1200" dirty="0"/>
        </a:p>
        <a:p>
          <a:pPr marL="457200" lvl="2" indent="-228600" algn="l" defTabSz="889000">
            <a:lnSpc>
              <a:spcPct val="90000"/>
            </a:lnSpc>
            <a:spcBef>
              <a:spcPct val="0"/>
            </a:spcBef>
            <a:spcAft>
              <a:spcPct val="20000"/>
            </a:spcAft>
            <a:buChar char="•"/>
          </a:pPr>
          <a:r>
            <a:rPr lang="en-US" sz="2000" kern="1200"/>
            <a:t>Comparability</a:t>
          </a:r>
          <a:endParaRPr lang="en-US" sz="2000" kern="1200" dirty="0"/>
        </a:p>
      </dsp:txBody>
      <dsp:txXfrm>
        <a:off x="0" y="716425"/>
        <a:ext cx="11799518"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38434-7666-45C5-BC65-7E97E3DBFE6A}">
      <dsp:nvSpPr>
        <dsp:cNvPr id="0" name=""/>
        <dsp:cNvSpPr/>
      </dsp:nvSpPr>
      <dsp:spPr>
        <a:xfrm>
          <a:off x="748984" y="1673013"/>
          <a:ext cx="1509048" cy="1473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582B5-7E7B-432A-AA8A-FE184AF1C511}">
      <dsp:nvSpPr>
        <dsp:cNvPr id="0" name=""/>
        <dsp:cNvSpPr/>
      </dsp:nvSpPr>
      <dsp:spPr>
        <a:xfrm>
          <a:off x="177356" y="3265950"/>
          <a:ext cx="5454821" cy="975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100000"/>
            </a:lnSpc>
            <a:spcBef>
              <a:spcPct val="0"/>
            </a:spcBef>
            <a:spcAft>
              <a:spcPct val="35000"/>
            </a:spcAft>
            <a:buNone/>
            <a:defRPr b="1"/>
          </a:pPr>
          <a:r>
            <a:rPr lang="en-US" sz="2000" b="0" kern="1200" dirty="0"/>
            <a:t>The conclusion reiterates the importance or significance of my proposal and provides a brief summary of the entire study. This section should be explained five section.</a:t>
          </a:r>
        </a:p>
      </dsp:txBody>
      <dsp:txXfrm>
        <a:off x="177356" y="3265950"/>
        <a:ext cx="5454821" cy="975296"/>
      </dsp:txXfrm>
    </dsp:sp>
    <dsp:sp modelId="{AB8528CE-EB2C-494E-BAA4-EF7D988B9A25}">
      <dsp:nvSpPr>
        <dsp:cNvPr id="0" name=""/>
        <dsp:cNvSpPr/>
      </dsp:nvSpPr>
      <dsp:spPr>
        <a:xfrm>
          <a:off x="748984" y="4296881"/>
          <a:ext cx="4311566" cy="157855"/>
        </a:xfrm>
        <a:prstGeom prst="rect">
          <a:avLst/>
        </a:prstGeom>
        <a:noFill/>
        <a:ln>
          <a:noFill/>
        </a:ln>
        <a:effectLst/>
      </dsp:spPr>
      <dsp:style>
        <a:lnRef idx="0">
          <a:scrgbClr r="0" g="0" b="0"/>
        </a:lnRef>
        <a:fillRef idx="0">
          <a:scrgbClr r="0" g="0" b="0"/>
        </a:fillRef>
        <a:effectRef idx="0">
          <a:scrgbClr r="0" g="0" b="0"/>
        </a:effectRef>
        <a:fontRef idx="minor"/>
      </dsp:style>
    </dsp:sp>
    <dsp:sp modelId="{BCD236DD-75CB-4A9B-B229-F690DDE9DC26}">
      <dsp:nvSpPr>
        <dsp:cNvPr id="0" name=""/>
        <dsp:cNvSpPr/>
      </dsp:nvSpPr>
      <dsp:spPr>
        <a:xfrm>
          <a:off x="6579860" y="1667867"/>
          <a:ext cx="1509048" cy="1473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E4C86-0B08-43BE-A67E-886FEEEE4913}">
      <dsp:nvSpPr>
        <dsp:cNvPr id="0" name=""/>
        <dsp:cNvSpPr/>
      </dsp:nvSpPr>
      <dsp:spPr>
        <a:xfrm>
          <a:off x="6386702" y="3328031"/>
          <a:ext cx="4697882" cy="84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Someone reading this section should come away with an understanding of:</a:t>
          </a:r>
        </a:p>
      </dsp:txBody>
      <dsp:txXfrm>
        <a:off x="6386702" y="3328031"/>
        <a:ext cx="4697882" cy="840842"/>
      </dsp:txXfrm>
    </dsp:sp>
    <dsp:sp modelId="{23339A04-B705-403D-A13A-3F84CA25A63D}">
      <dsp:nvSpPr>
        <dsp:cNvPr id="0" name=""/>
        <dsp:cNvSpPr/>
      </dsp:nvSpPr>
      <dsp:spPr>
        <a:xfrm>
          <a:off x="6902883" y="4091319"/>
          <a:ext cx="4311566" cy="16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US" sz="1700" kern="1200" dirty="0"/>
            <a:t>Research Objective</a:t>
          </a:r>
        </a:p>
        <a:p>
          <a:pPr marL="0" lvl="0" indent="0" algn="l" defTabSz="755650">
            <a:lnSpc>
              <a:spcPct val="100000"/>
            </a:lnSpc>
            <a:spcBef>
              <a:spcPct val="0"/>
            </a:spcBef>
            <a:spcAft>
              <a:spcPct val="35000"/>
            </a:spcAft>
            <a:buNone/>
          </a:pPr>
          <a:r>
            <a:rPr lang="en-US" sz="1700" kern="1200"/>
            <a:t>Reason for Choosing This Research Project </a:t>
          </a:r>
        </a:p>
        <a:p>
          <a:pPr marL="0" lvl="0" indent="0" algn="l" defTabSz="755650">
            <a:lnSpc>
              <a:spcPct val="100000"/>
            </a:lnSpc>
            <a:spcBef>
              <a:spcPct val="0"/>
            </a:spcBef>
            <a:spcAft>
              <a:spcPct val="35000"/>
            </a:spcAft>
            <a:buNone/>
          </a:pPr>
          <a:r>
            <a:rPr lang="en-US" sz="1700" kern="1200"/>
            <a:t>Research Methodology</a:t>
          </a:r>
        </a:p>
        <a:p>
          <a:pPr marL="0" lvl="0" indent="0" algn="l" defTabSz="755650">
            <a:lnSpc>
              <a:spcPct val="100000"/>
            </a:lnSpc>
            <a:spcBef>
              <a:spcPct val="0"/>
            </a:spcBef>
            <a:spcAft>
              <a:spcPct val="35000"/>
            </a:spcAft>
            <a:buNone/>
          </a:pPr>
          <a:r>
            <a:rPr lang="en-US" sz="1700" kern="1200"/>
            <a:t>Research Approach</a:t>
          </a:r>
        </a:p>
        <a:p>
          <a:pPr marL="0" lvl="0" indent="0" algn="l" defTabSz="755650">
            <a:lnSpc>
              <a:spcPct val="100000"/>
            </a:lnSpc>
            <a:spcBef>
              <a:spcPct val="0"/>
            </a:spcBef>
            <a:spcAft>
              <a:spcPct val="35000"/>
            </a:spcAft>
            <a:buNone/>
          </a:pPr>
          <a:r>
            <a:rPr lang="en-US" sz="1700" kern="1200"/>
            <a:t>Data Collection Methods</a:t>
          </a:r>
        </a:p>
      </dsp:txBody>
      <dsp:txXfrm>
        <a:off x="6902883" y="4091319"/>
        <a:ext cx="4311566" cy="1681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729AD0B-3D87-4510-AA36-84EC5A225265}" type="datetimeFigureOut">
              <a:rPr lang="en-US" smtClean="0"/>
              <a:t>5/25/2021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9D989FA-B929-4971-9220-D438374F742F}" type="slidenum">
              <a:rPr lang="en-US" smtClean="0"/>
              <a:t>‹#›</a:t>
            </a:fld>
            <a:endParaRPr lang="en-US"/>
          </a:p>
        </p:txBody>
      </p:sp>
    </p:spTree>
    <p:extLst>
      <p:ext uri="{BB962C8B-B14F-4D97-AF65-F5344CB8AC3E}">
        <p14:creationId xmlns:p14="http://schemas.microsoft.com/office/powerpoint/2010/main" val="122896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1</a:t>
            </a:fld>
            <a:endParaRPr lang="en-US"/>
          </a:p>
        </p:txBody>
      </p:sp>
    </p:spTree>
    <p:extLst>
      <p:ext uri="{BB962C8B-B14F-4D97-AF65-F5344CB8AC3E}">
        <p14:creationId xmlns:p14="http://schemas.microsoft.com/office/powerpoint/2010/main" val="203806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2</a:t>
            </a:fld>
            <a:endParaRPr lang="en-US"/>
          </a:p>
        </p:txBody>
      </p:sp>
    </p:spTree>
    <p:extLst>
      <p:ext uri="{BB962C8B-B14F-4D97-AF65-F5344CB8AC3E}">
        <p14:creationId xmlns:p14="http://schemas.microsoft.com/office/powerpoint/2010/main" val="336612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3</a:t>
            </a:fld>
            <a:endParaRPr lang="en-US"/>
          </a:p>
        </p:txBody>
      </p:sp>
    </p:spTree>
    <p:extLst>
      <p:ext uri="{BB962C8B-B14F-4D97-AF65-F5344CB8AC3E}">
        <p14:creationId xmlns:p14="http://schemas.microsoft.com/office/powerpoint/2010/main" val="1928429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4</a:t>
            </a:fld>
            <a:endParaRPr lang="en-US"/>
          </a:p>
        </p:txBody>
      </p:sp>
    </p:spTree>
    <p:extLst>
      <p:ext uri="{BB962C8B-B14F-4D97-AF65-F5344CB8AC3E}">
        <p14:creationId xmlns:p14="http://schemas.microsoft.com/office/powerpoint/2010/main" val="359667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5</a:t>
            </a:fld>
            <a:endParaRPr lang="en-US"/>
          </a:p>
        </p:txBody>
      </p:sp>
    </p:spTree>
    <p:extLst>
      <p:ext uri="{BB962C8B-B14F-4D97-AF65-F5344CB8AC3E}">
        <p14:creationId xmlns:p14="http://schemas.microsoft.com/office/powerpoint/2010/main" val="378509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6</a:t>
            </a:fld>
            <a:endParaRPr lang="en-US"/>
          </a:p>
        </p:txBody>
      </p:sp>
    </p:spTree>
    <p:extLst>
      <p:ext uri="{BB962C8B-B14F-4D97-AF65-F5344CB8AC3E}">
        <p14:creationId xmlns:p14="http://schemas.microsoft.com/office/powerpoint/2010/main" val="388069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7</a:t>
            </a:fld>
            <a:endParaRPr lang="en-US"/>
          </a:p>
        </p:txBody>
      </p:sp>
    </p:spTree>
    <p:extLst>
      <p:ext uri="{BB962C8B-B14F-4D97-AF65-F5344CB8AC3E}">
        <p14:creationId xmlns:p14="http://schemas.microsoft.com/office/powerpoint/2010/main" val="313284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8</a:t>
            </a:fld>
            <a:endParaRPr lang="en-US"/>
          </a:p>
        </p:txBody>
      </p:sp>
    </p:spTree>
    <p:extLst>
      <p:ext uri="{BB962C8B-B14F-4D97-AF65-F5344CB8AC3E}">
        <p14:creationId xmlns:p14="http://schemas.microsoft.com/office/powerpoint/2010/main" val="244458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D989FA-B929-4971-9220-D438374F742F}" type="slidenum">
              <a:rPr lang="en-US" smtClean="0"/>
              <a:t>9</a:t>
            </a:fld>
            <a:endParaRPr lang="en-US"/>
          </a:p>
        </p:txBody>
      </p:sp>
    </p:spTree>
    <p:extLst>
      <p:ext uri="{BB962C8B-B14F-4D97-AF65-F5344CB8AC3E}">
        <p14:creationId xmlns:p14="http://schemas.microsoft.com/office/powerpoint/2010/main" val="78044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8AD7-6C6B-4F6E-9B73-C46209399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2FA68-8CB8-4251-B237-8EA272E60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2F1ED-A00B-4F37-909D-9854304F389C}"/>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1FA8BC0D-EB8A-4937-B3FF-AEE157371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AECF0-6213-4DB4-954D-7DA911C9E76D}"/>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312001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ABF6-6F1A-4427-9532-3847A5BB33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9BD66-6B0E-46AF-8D0A-6E6A5D81C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FA760-12DF-4270-A806-E63ECAA033BD}"/>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71A7018C-20DA-4C3F-846D-0BEDEBE2F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3E589-165A-4844-A817-CDA6D2D6C974}"/>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385107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04751-45F8-458D-A2BB-4524072308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31BB61-3FB6-4697-9055-7BEA50BE27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7CE04-4257-40AD-B4E3-68F3F22A465E}"/>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7F862CF0-F864-430D-BBEA-4BAD54E7D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6F958-AC85-4D27-A8F7-4FAD87A845B4}"/>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312233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93DD-47EF-4A2E-A3A1-AEF87D105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AF88E-150F-422D-9FA6-C64DCBA539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B5226-820A-4F3C-A586-1B58AF0611EB}"/>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F342E294-E397-4FC7-A549-F2D6FAD3B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31137-DC04-4409-8E77-1E089972AB37}"/>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172704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8AE3-36D1-4948-BD78-B9AB68E27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69709C-86C6-48E7-A6AD-8682ED33A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7841D-95C5-48AC-8D69-DA7615E15420}"/>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91735B98-ED86-4C90-A1A6-1F880C938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D10AC-1FB9-405B-B970-B3D50B7400FC}"/>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46184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D549-2928-41A0-8407-C17E0DE1F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D0506-A4CA-4EC9-A9E1-882F412E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1F0CAC-5F53-4441-AAF7-EDED9DDF3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D6C168-52F4-4F42-8173-245F94949204}"/>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6" name="Footer Placeholder 5">
            <a:extLst>
              <a:ext uri="{FF2B5EF4-FFF2-40B4-BE49-F238E27FC236}">
                <a16:creationId xmlns:a16="http://schemas.microsoft.com/office/drawing/2014/main" id="{FBC51A78-B72F-463D-9442-E6E73026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C59CB-09EF-4BC1-B583-8579586C3626}"/>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24504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2E39-FB6B-4626-A086-70CA6C9ACB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D59FF-BE8D-429A-922B-22012C014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89926-7EBF-4929-9269-E2CB7A860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9A2A6-C57D-43EB-B5A7-0C7E1BD31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D6660-75E7-4EB8-9A31-EE3814E6C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72B49-410F-4515-AF53-9A6C75E7E38A}"/>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8" name="Footer Placeholder 7">
            <a:extLst>
              <a:ext uri="{FF2B5EF4-FFF2-40B4-BE49-F238E27FC236}">
                <a16:creationId xmlns:a16="http://schemas.microsoft.com/office/drawing/2014/main" id="{A9CAD326-F74A-4B8B-BAF7-26E403217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AABE9D-61BD-49D6-94EB-3CFFC97A1A0C}"/>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141728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8476-440A-4D6E-9C10-A5479D2CA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3224C-E0B3-47D2-82BB-917EECB0B885}"/>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4" name="Footer Placeholder 3">
            <a:extLst>
              <a:ext uri="{FF2B5EF4-FFF2-40B4-BE49-F238E27FC236}">
                <a16:creationId xmlns:a16="http://schemas.microsoft.com/office/drawing/2014/main" id="{38FD53EE-2BEE-41A9-AC15-5306318433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83B7E6-EA56-4C6F-BFA7-5256C96EE27C}"/>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66386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C880C-FDC5-4DFF-B769-87A81FF7E7B4}"/>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3" name="Footer Placeholder 2">
            <a:extLst>
              <a:ext uri="{FF2B5EF4-FFF2-40B4-BE49-F238E27FC236}">
                <a16:creationId xmlns:a16="http://schemas.microsoft.com/office/drawing/2014/main" id="{93926C88-0BD8-4A2F-9060-FD194EEEC1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CF5F3A-50D0-4469-98AA-0CA10D2DC942}"/>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49766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852F-E9D5-4C2C-B2C6-325E740FE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A325E-FA8E-44D6-932B-388CCC416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4901B-358A-409D-A82A-7ACB7F8E1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BDA81-4F20-4D44-A3B9-C5E99F71FE5B}"/>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6" name="Footer Placeholder 5">
            <a:extLst>
              <a:ext uri="{FF2B5EF4-FFF2-40B4-BE49-F238E27FC236}">
                <a16:creationId xmlns:a16="http://schemas.microsoft.com/office/drawing/2014/main" id="{FAD708CF-85C6-4826-9EFC-9F6033120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DA07D-1EB3-4849-85FB-6419378517E6}"/>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426108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B270-5230-42A9-9845-2E9A7C471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926DA-7FF8-4A69-A4A0-013ED03BE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CFDD5A-7B8A-423D-B24B-2EDFB8887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4AF1F-9A86-42D4-88A8-109644927533}"/>
              </a:ext>
            </a:extLst>
          </p:cNvPr>
          <p:cNvSpPr>
            <a:spLocks noGrp="1"/>
          </p:cNvSpPr>
          <p:nvPr>
            <p:ph type="dt" sz="half" idx="10"/>
          </p:nvPr>
        </p:nvSpPr>
        <p:spPr/>
        <p:txBody>
          <a:bodyPr/>
          <a:lstStyle/>
          <a:p>
            <a:fld id="{A0E96C67-4A17-46F1-A10C-A4F5C9F0B55E}" type="datetimeFigureOut">
              <a:rPr lang="en-US" smtClean="0"/>
              <a:t>5/25/2021</a:t>
            </a:fld>
            <a:endParaRPr lang="en-US"/>
          </a:p>
        </p:txBody>
      </p:sp>
      <p:sp>
        <p:nvSpPr>
          <p:cNvPr id="6" name="Footer Placeholder 5">
            <a:extLst>
              <a:ext uri="{FF2B5EF4-FFF2-40B4-BE49-F238E27FC236}">
                <a16:creationId xmlns:a16="http://schemas.microsoft.com/office/drawing/2014/main" id="{50527475-E6B0-43CF-9F8D-FD88DF12C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3A976-DA4E-47D5-983A-C81F3E570CED}"/>
              </a:ext>
            </a:extLst>
          </p:cNvPr>
          <p:cNvSpPr>
            <a:spLocks noGrp="1"/>
          </p:cNvSpPr>
          <p:nvPr>
            <p:ph type="sldNum" sz="quarter" idx="12"/>
          </p:nvPr>
        </p:nvSpPr>
        <p:spPr/>
        <p:txBody>
          <a:bodyPr/>
          <a:lstStyle/>
          <a:p>
            <a:fld id="{ABCE40BA-07EA-47DB-A23F-F01D0F2D4C9A}" type="slidenum">
              <a:rPr lang="en-US" smtClean="0"/>
              <a:t>‹#›</a:t>
            </a:fld>
            <a:endParaRPr lang="en-US"/>
          </a:p>
        </p:txBody>
      </p:sp>
    </p:spTree>
    <p:extLst>
      <p:ext uri="{BB962C8B-B14F-4D97-AF65-F5344CB8AC3E}">
        <p14:creationId xmlns:p14="http://schemas.microsoft.com/office/powerpoint/2010/main" val="178903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A9840-74E0-4A06-9177-9282C3517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5AB990-F43F-437A-9F3D-CA9A1CB658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2BB34-8D28-45B5-8BED-C52D04A48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6C67-4A17-46F1-A10C-A4F5C9F0B55E}" type="datetimeFigureOut">
              <a:rPr lang="en-US" smtClean="0"/>
              <a:t>5/25/2021</a:t>
            </a:fld>
            <a:endParaRPr lang="en-US"/>
          </a:p>
        </p:txBody>
      </p:sp>
      <p:sp>
        <p:nvSpPr>
          <p:cNvPr id="5" name="Footer Placeholder 4">
            <a:extLst>
              <a:ext uri="{FF2B5EF4-FFF2-40B4-BE49-F238E27FC236}">
                <a16:creationId xmlns:a16="http://schemas.microsoft.com/office/drawing/2014/main" id="{00CC991F-714D-4B86-A188-C97AA103A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86961-3717-47F2-8A6D-DD33661C6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E40BA-07EA-47DB-A23F-F01D0F2D4C9A}" type="slidenum">
              <a:rPr lang="en-US" smtClean="0"/>
              <a:t>‹#›</a:t>
            </a:fld>
            <a:endParaRPr lang="en-US"/>
          </a:p>
        </p:txBody>
      </p:sp>
    </p:spTree>
    <p:extLst>
      <p:ext uri="{BB962C8B-B14F-4D97-AF65-F5344CB8AC3E}">
        <p14:creationId xmlns:p14="http://schemas.microsoft.com/office/powerpoint/2010/main" val="144869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F5F2E-410D-4D50-B13B-062D9C396A3E}"/>
              </a:ext>
            </a:extLst>
          </p:cNvPr>
          <p:cNvSpPr>
            <a:spLocks noGrp="1"/>
          </p:cNvSpPr>
          <p:nvPr>
            <p:ph type="ctrTitle"/>
          </p:nvPr>
        </p:nvSpPr>
        <p:spPr>
          <a:xfrm>
            <a:off x="0" y="1093788"/>
            <a:ext cx="12191999" cy="2967208"/>
          </a:xfrm>
        </p:spPr>
        <p:txBody>
          <a:bodyPr>
            <a:normAutofit/>
          </a:bodyPr>
          <a:lstStyle/>
          <a:p>
            <a:r>
              <a:rPr lang="en-US" sz="6800" dirty="0"/>
              <a:t>Possibilities of IoT Based Blood Pressure Health Monitoring System</a:t>
            </a:r>
          </a:p>
        </p:txBody>
      </p:sp>
      <p:sp>
        <p:nvSpPr>
          <p:cNvPr id="3" name="Subtitle 2">
            <a:extLst>
              <a:ext uri="{FF2B5EF4-FFF2-40B4-BE49-F238E27FC236}">
                <a16:creationId xmlns:a16="http://schemas.microsoft.com/office/drawing/2014/main" id="{E676154B-9E4E-41B7-AC6A-2DACC67A8B6E}"/>
              </a:ext>
            </a:extLst>
          </p:cNvPr>
          <p:cNvSpPr>
            <a:spLocks noGrp="1"/>
          </p:cNvSpPr>
          <p:nvPr>
            <p:ph type="subTitle" idx="1"/>
          </p:nvPr>
        </p:nvSpPr>
        <p:spPr>
          <a:xfrm>
            <a:off x="7400924" y="4619624"/>
            <a:ext cx="3946779" cy="1038225"/>
          </a:xfrm>
        </p:spPr>
        <p:txBody>
          <a:bodyPr>
            <a:normAutofit/>
          </a:bodyPr>
          <a:lstStyle/>
          <a:p>
            <a:pPr algn="r"/>
            <a:r>
              <a:rPr lang="en-US"/>
              <a:t>By:- SHALOMSHAN</a:t>
            </a:r>
          </a:p>
          <a:p>
            <a:pPr algn="r"/>
            <a:r>
              <a:rPr lang="en-US"/>
              <a:t>CSD Batch:- 08</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28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7D22A-1CCE-4800-8695-6EF90DC38DB2}"/>
              </a:ext>
            </a:extLst>
          </p:cNvPr>
          <p:cNvSpPr>
            <a:spLocks noGrp="1"/>
          </p:cNvSpPr>
          <p:nvPr>
            <p:ph type="title"/>
          </p:nvPr>
        </p:nvSpPr>
        <p:spPr>
          <a:xfrm>
            <a:off x="-1" y="0"/>
            <a:ext cx="12188951" cy="1690687"/>
          </a:xfrm>
        </p:spPr>
        <p:txBody>
          <a:bodyPr>
            <a:noAutofit/>
          </a:bodyPr>
          <a:lstStyle/>
          <a:p>
            <a:pPr algn="ctr"/>
            <a:r>
              <a:rPr lang="en-US" sz="12500" dirty="0"/>
              <a:t>Table of Content</a:t>
            </a:r>
          </a:p>
        </p:txBody>
      </p:sp>
      <p:graphicFrame>
        <p:nvGraphicFramePr>
          <p:cNvPr id="16" name="Content Placeholder 2">
            <a:extLst>
              <a:ext uri="{FF2B5EF4-FFF2-40B4-BE49-F238E27FC236}">
                <a16:creationId xmlns:a16="http://schemas.microsoft.com/office/drawing/2014/main" id="{485E7C27-D20D-41D0-8BDE-156C8C6549A2}"/>
              </a:ext>
            </a:extLst>
          </p:cNvPr>
          <p:cNvGraphicFramePr>
            <a:graphicFrameLocks noGrp="1"/>
          </p:cNvGraphicFramePr>
          <p:nvPr>
            <p:ph idx="1"/>
            <p:extLst>
              <p:ext uri="{D42A27DB-BD31-4B8C-83A1-F6EECF244321}">
                <p14:modId xmlns:p14="http://schemas.microsoft.com/office/powerpoint/2010/main" val="53739529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232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F32CB-EF62-4A6D-BC3B-E8EE3E44D424}"/>
              </a:ext>
            </a:extLst>
          </p:cNvPr>
          <p:cNvSpPr>
            <a:spLocks noGrp="1"/>
          </p:cNvSpPr>
          <p:nvPr>
            <p:ph type="title"/>
          </p:nvPr>
        </p:nvSpPr>
        <p:spPr>
          <a:xfrm>
            <a:off x="612648" y="1417637"/>
            <a:ext cx="6268770" cy="1536192"/>
          </a:xfrm>
        </p:spPr>
        <p:txBody>
          <a:bodyPr anchor="b">
            <a:normAutofit/>
          </a:bodyPr>
          <a:lstStyle/>
          <a:p>
            <a:r>
              <a:rPr lang="en-US" sz="6000" dirty="0"/>
              <a:t>Objective </a:t>
            </a:r>
          </a:p>
        </p:txBody>
      </p:sp>
      <p:sp>
        <p:nvSpPr>
          <p:cNvPr id="44" name="Rectangle 36">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38">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6644203-EF1D-462F-B6AD-DBC0DE4EA898}"/>
              </a:ext>
            </a:extLst>
          </p:cNvPr>
          <p:cNvSpPr>
            <a:spLocks noGrp="1"/>
          </p:cNvSpPr>
          <p:nvPr>
            <p:ph idx="1"/>
          </p:nvPr>
        </p:nvSpPr>
        <p:spPr>
          <a:xfrm>
            <a:off x="593080" y="2958718"/>
            <a:ext cx="6792457" cy="1225977"/>
          </a:xfrm>
        </p:spPr>
        <p:txBody>
          <a:bodyPr>
            <a:normAutofit/>
          </a:bodyPr>
          <a:lstStyle/>
          <a:p>
            <a:pPr marL="0" indent="0" algn="just">
              <a:buNone/>
            </a:pPr>
            <a:r>
              <a:rPr lang="en-GB" sz="2000" dirty="0"/>
              <a:t>The purpose of this research is to provide a solution to this by using IoT, which is now found in the computer technology of the modern world, to prevent deaths due to nurse &amp; doctor negligence in hospitals.</a:t>
            </a:r>
            <a:endParaRPr lang="en-US" sz="2000" dirty="0"/>
          </a:p>
        </p:txBody>
      </p:sp>
      <p:pic>
        <p:nvPicPr>
          <p:cNvPr id="5" name="Content Placeholder 4">
            <a:extLst>
              <a:ext uri="{FF2B5EF4-FFF2-40B4-BE49-F238E27FC236}">
                <a16:creationId xmlns:a16="http://schemas.microsoft.com/office/drawing/2014/main" id="{A9ABDD84-B15E-4E36-A65A-9622609CC74A}"/>
              </a:ext>
            </a:extLst>
          </p:cNvPr>
          <p:cNvPicPr>
            <a:picLocks noChangeAspect="1"/>
          </p:cNvPicPr>
          <p:nvPr/>
        </p:nvPicPr>
        <p:blipFill rotWithShape="1">
          <a:blip r:embed="rId3">
            <a:extLst>
              <a:ext uri="{28A0092B-C50C-407E-A947-70E740481C1C}">
                <a14:useLocalDpi xmlns:a14="http://schemas.microsoft.com/office/drawing/2010/main" val="0"/>
              </a:ext>
            </a:extLst>
          </a:blip>
          <a:srcRect l="9900" r="10260" b="-1"/>
          <a:stretch/>
        </p:blipFill>
        <p:spPr>
          <a:xfrm>
            <a:off x="7494066" y="1662959"/>
            <a:ext cx="4237686" cy="3532082"/>
          </a:xfrm>
          <a:prstGeom prst="rect">
            <a:avLst/>
          </a:prstGeom>
        </p:spPr>
      </p:pic>
    </p:spTree>
    <p:extLst>
      <p:ext uri="{BB962C8B-B14F-4D97-AF65-F5344CB8AC3E}">
        <p14:creationId xmlns:p14="http://schemas.microsoft.com/office/powerpoint/2010/main" val="22300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6E864E-BC3C-48EB-AA93-28AF8A267D22}"/>
              </a:ext>
            </a:extLst>
          </p:cNvPr>
          <p:cNvSpPr>
            <a:spLocks noGrp="1"/>
          </p:cNvSpPr>
          <p:nvPr>
            <p:ph type="title"/>
          </p:nvPr>
        </p:nvSpPr>
        <p:spPr>
          <a:xfrm>
            <a:off x="686225" y="548640"/>
            <a:ext cx="11036383" cy="1179576"/>
          </a:xfrm>
        </p:spPr>
        <p:txBody>
          <a:bodyPr>
            <a:noAutofit/>
          </a:bodyPr>
          <a:lstStyle/>
          <a:p>
            <a:r>
              <a:rPr lang="en-US" sz="5000" dirty="0"/>
              <a:t>Reason for Choosing This Research Project </a:t>
            </a:r>
          </a:p>
        </p:txBody>
      </p:sp>
      <p:sp>
        <p:nvSpPr>
          <p:cNvPr id="2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application&#10;&#10;Description automatically generated">
            <a:extLst>
              <a:ext uri="{FF2B5EF4-FFF2-40B4-BE49-F238E27FC236}">
                <a16:creationId xmlns:a16="http://schemas.microsoft.com/office/drawing/2014/main" id="{B8FB5442-09A4-46EB-8869-76EBB80A255C}"/>
              </a:ext>
            </a:extLst>
          </p:cNvPr>
          <p:cNvPicPr>
            <a:picLocks noChangeAspect="1"/>
          </p:cNvPicPr>
          <p:nvPr/>
        </p:nvPicPr>
        <p:blipFill rotWithShape="1">
          <a:blip r:embed="rId3">
            <a:extLst>
              <a:ext uri="{28A0092B-C50C-407E-A947-70E740481C1C}">
                <a14:useLocalDpi xmlns:a14="http://schemas.microsoft.com/office/drawing/2010/main" val="0"/>
              </a:ext>
            </a:extLst>
          </a:blip>
          <a:srcRect l="4219" r="3828"/>
          <a:stretch/>
        </p:blipFill>
        <p:spPr>
          <a:xfrm>
            <a:off x="908304" y="2478024"/>
            <a:ext cx="6009855" cy="3694176"/>
          </a:xfrm>
          <a:prstGeom prst="rect">
            <a:avLst/>
          </a:prstGeom>
        </p:spPr>
      </p:pic>
      <p:sp>
        <p:nvSpPr>
          <p:cNvPr id="10" name="Content Placeholder 9">
            <a:extLst>
              <a:ext uri="{FF2B5EF4-FFF2-40B4-BE49-F238E27FC236}">
                <a16:creationId xmlns:a16="http://schemas.microsoft.com/office/drawing/2014/main" id="{7EDC2E45-D008-44BD-B1E4-25043B75BCCE}"/>
              </a:ext>
            </a:extLst>
          </p:cNvPr>
          <p:cNvSpPr>
            <a:spLocks noGrp="1"/>
          </p:cNvSpPr>
          <p:nvPr>
            <p:ph idx="1"/>
          </p:nvPr>
        </p:nvSpPr>
        <p:spPr>
          <a:xfrm>
            <a:off x="6918159" y="2478024"/>
            <a:ext cx="5172221" cy="2430049"/>
          </a:xfrm>
        </p:spPr>
        <p:txBody>
          <a:bodyPr anchor="ctr">
            <a:normAutofit/>
          </a:bodyPr>
          <a:lstStyle/>
          <a:p>
            <a:pPr marL="0" indent="0" algn="just">
              <a:buNone/>
            </a:pPr>
            <a:r>
              <a:rPr lang="en-GB" sz="2000" dirty="0"/>
              <a:t>If I chose this topic I am studying Computer science specialized in software engineering at BCAS Campus. The title published by Pearson in my academic year 2021 is IoT which is why I have chosen IoT as the research &amp; project title based on the research &amp; project I have to do this year.</a:t>
            </a:r>
            <a:endParaRPr lang="en-US" sz="2000" dirty="0"/>
          </a:p>
          <a:p>
            <a:pPr marL="0" indent="0">
              <a:buNone/>
            </a:pPr>
            <a:endParaRPr lang="en-US" sz="1800" dirty="0"/>
          </a:p>
        </p:txBody>
      </p:sp>
    </p:spTree>
    <p:extLst>
      <p:ext uri="{BB962C8B-B14F-4D97-AF65-F5344CB8AC3E}">
        <p14:creationId xmlns:p14="http://schemas.microsoft.com/office/powerpoint/2010/main" val="5439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746EA79F-31D6-4D24-8AB8-81E72E0F13A8}"/>
              </a:ext>
            </a:extLst>
          </p:cNvPr>
          <p:cNvPicPr>
            <a:picLocks noChangeAspect="1"/>
          </p:cNvPicPr>
          <p:nvPr/>
        </p:nvPicPr>
        <p:blipFill rotWithShape="1">
          <a:blip r:embed="rId3">
            <a:alphaModFix/>
          </a:blip>
          <a:srcRect l="25743" r="12021" b="-1"/>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8B35EC6A-D273-4785-B97B-A6A03A2627F4}"/>
              </a:ext>
            </a:extLst>
          </p:cNvPr>
          <p:cNvSpPr>
            <a:spLocks noGrp="1"/>
          </p:cNvSpPr>
          <p:nvPr>
            <p:ph type="title"/>
          </p:nvPr>
        </p:nvSpPr>
        <p:spPr>
          <a:xfrm>
            <a:off x="804998" y="798445"/>
            <a:ext cx="4803636" cy="1311664"/>
          </a:xfrm>
        </p:spPr>
        <p:txBody>
          <a:bodyPr>
            <a:normAutofit/>
          </a:bodyPr>
          <a:lstStyle/>
          <a:p>
            <a:r>
              <a:rPr lang="en-US" sz="6000" dirty="0">
                <a:solidFill>
                  <a:srgbClr val="000000"/>
                </a:solidFill>
              </a:rPr>
              <a:t>Methodology </a:t>
            </a:r>
          </a:p>
        </p:txBody>
      </p:sp>
      <p:sp>
        <p:nvSpPr>
          <p:cNvPr id="3" name="Content Placeholder 2">
            <a:extLst>
              <a:ext uri="{FF2B5EF4-FFF2-40B4-BE49-F238E27FC236}">
                <a16:creationId xmlns:a16="http://schemas.microsoft.com/office/drawing/2014/main" id="{39C707F6-9C61-487E-914F-C0F312DD61A9}"/>
              </a:ext>
            </a:extLst>
          </p:cNvPr>
          <p:cNvSpPr>
            <a:spLocks noGrp="1"/>
          </p:cNvSpPr>
          <p:nvPr>
            <p:ph idx="1"/>
          </p:nvPr>
        </p:nvSpPr>
        <p:spPr>
          <a:xfrm>
            <a:off x="1" y="2446519"/>
            <a:ext cx="6095999" cy="1964962"/>
          </a:xfrm>
        </p:spPr>
        <p:txBody>
          <a:bodyPr anchor="ctr">
            <a:normAutofit/>
          </a:bodyPr>
          <a:lstStyle/>
          <a:p>
            <a:pPr marL="0" indent="0" algn="just">
              <a:buNone/>
            </a:pPr>
            <a:r>
              <a:rPr lang="en-US" sz="2000" dirty="0">
                <a:solidFill>
                  <a:srgbClr val="000000"/>
                </a:solidFill>
              </a:rPr>
              <a:t>This research requires the use of quantitative aspects are incorporated to reach the expected outcome. The psychological aspects are treated and analyzed by means of quantitative approach whereas machine learning involves quantitative approach such as statistical computation.</a:t>
            </a:r>
          </a:p>
        </p:txBody>
      </p:sp>
    </p:spTree>
    <p:extLst>
      <p:ext uri="{BB962C8B-B14F-4D97-AF65-F5344CB8AC3E}">
        <p14:creationId xmlns:p14="http://schemas.microsoft.com/office/powerpoint/2010/main" val="279981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FA236C-09E8-4F61-A5B8-6FECFCF72543}"/>
              </a:ext>
            </a:extLst>
          </p:cNvPr>
          <p:cNvSpPr>
            <a:spLocks noGrp="1"/>
          </p:cNvSpPr>
          <p:nvPr>
            <p:ph type="title"/>
          </p:nvPr>
        </p:nvSpPr>
        <p:spPr>
          <a:xfrm>
            <a:off x="1115568" y="548640"/>
            <a:ext cx="10168128" cy="1179576"/>
          </a:xfrm>
        </p:spPr>
        <p:txBody>
          <a:bodyPr>
            <a:normAutofit/>
          </a:bodyPr>
          <a:lstStyle/>
          <a:p>
            <a:pPr algn="ctr"/>
            <a:r>
              <a:rPr lang="en-US" sz="5000" dirty="0"/>
              <a:t>Approach </a:t>
            </a:r>
          </a:p>
        </p:txBody>
      </p:sp>
      <p:sp>
        <p:nvSpPr>
          <p:cNvPr id="45" name="Rectangle 4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66085-41BE-45C2-BA19-8CF31C52386E}"/>
              </a:ext>
            </a:extLst>
          </p:cNvPr>
          <p:cNvSpPr>
            <a:spLocks noGrp="1"/>
          </p:cNvSpPr>
          <p:nvPr>
            <p:ph idx="1"/>
          </p:nvPr>
        </p:nvSpPr>
        <p:spPr>
          <a:xfrm>
            <a:off x="1115568" y="2481943"/>
            <a:ext cx="10168128" cy="3695020"/>
          </a:xfrm>
        </p:spPr>
        <p:txBody>
          <a:bodyPr>
            <a:normAutofit/>
          </a:bodyPr>
          <a:lstStyle/>
          <a:p>
            <a:pPr marL="0" indent="0">
              <a:buNone/>
            </a:pPr>
            <a:r>
              <a:rPr lang="en-US" sz="2000" dirty="0"/>
              <a:t>This research employs deductive approach to select the most efficient algorithm by comparing the existing theories, algorithms and tools &amp; technologies available. </a:t>
            </a:r>
          </a:p>
          <a:p>
            <a:pPr marL="0" indent="0">
              <a:buNone/>
            </a:pPr>
            <a:endParaRPr lang="en-US" sz="2000" dirty="0"/>
          </a:p>
        </p:txBody>
      </p:sp>
      <p:sp>
        <p:nvSpPr>
          <p:cNvPr id="19" name="Rectangle 18" descr="Head with Gears">
            <a:extLst>
              <a:ext uri="{FF2B5EF4-FFF2-40B4-BE49-F238E27FC236}">
                <a16:creationId xmlns:a16="http://schemas.microsoft.com/office/drawing/2014/main" id="{453C7011-BBCF-4DD0-AEB3-F9D688712DA2}"/>
              </a:ext>
            </a:extLst>
          </p:cNvPr>
          <p:cNvSpPr/>
          <p:nvPr/>
        </p:nvSpPr>
        <p:spPr>
          <a:xfrm>
            <a:off x="518220" y="762515"/>
            <a:ext cx="1333677" cy="9692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66232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4A7C96-9E71-4CE8-ADCD-504C0D52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7CC06-EF3B-426C-A8E8-643D2FD24871}"/>
              </a:ext>
            </a:extLst>
          </p:cNvPr>
          <p:cNvSpPr>
            <a:spLocks noGrp="1"/>
          </p:cNvSpPr>
          <p:nvPr>
            <p:ph type="title"/>
          </p:nvPr>
        </p:nvSpPr>
        <p:spPr>
          <a:xfrm>
            <a:off x="838200" y="365126"/>
            <a:ext cx="10515600" cy="1306440"/>
          </a:xfrm>
        </p:spPr>
        <p:txBody>
          <a:bodyPr>
            <a:normAutofit/>
          </a:bodyPr>
          <a:lstStyle/>
          <a:p>
            <a:pPr algn="ctr"/>
            <a:r>
              <a:rPr lang="en-US" sz="5000"/>
              <a:t>Data Collection</a:t>
            </a:r>
            <a:endParaRPr lang="en-US" sz="5000" dirty="0"/>
          </a:p>
        </p:txBody>
      </p:sp>
      <p:graphicFrame>
        <p:nvGraphicFramePr>
          <p:cNvPr id="17" name="Content Placeholder 2">
            <a:extLst>
              <a:ext uri="{FF2B5EF4-FFF2-40B4-BE49-F238E27FC236}">
                <a16:creationId xmlns:a16="http://schemas.microsoft.com/office/drawing/2014/main" id="{EE3B9075-E0EA-461F-A74C-91ACA9A61240}"/>
              </a:ext>
            </a:extLst>
          </p:cNvPr>
          <p:cNvGraphicFramePr>
            <a:graphicFrameLocks noGrp="1"/>
          </p:cNvGraphicFramePr>
          <p:nvPr>
            <p:ph idx="1"/>
            <p:extLst>
              <p:ext uri="{D42A27DB-BD31-4B8C-83A1-F6EECF244321}">
                <p14:modId xmlns:p14="http://schemas.microsoft.com/office/powerpoint/2010/main" val="1338709892"/>
              </p:ext>
            </p:extLst>
          </p:nvPr>
        </p:nvGraphicFramePr>
        <p:xfrm>
          <a:off x="200416" y="1671567"/>
          <a:ext cx="11799518" cy="4490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descr="Database">
            <a:extLst>
              <a:ext uri="{FF2B5EF4-FFF2-40B4-BE49-F238E27FC236}">
                <a16:creationId xmlns:a16="http://schemas.microsoft.com/office/drawing/2014/main" id="{FD89E506-DE95-479C-AEF0-9625075A8971}"/>
              </a:ext>
            </a:extLst>
          </p:cNvPr>
          <p:cNvSpPr/>
          <p:nvPr/>
        </p:nvSpPr>
        <p:spPr>
          <a:xfrm>
            <a:off x="838199" y="365126"/>
            <a:ext cx="1764323" cy="130644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231011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FF3C-9ABD-44A6-95D7-81AAC9620FE9}"/>
              </a:ext>
            </a:extLst>
          </p:cNvPr>
          <p:cNvSpPr>
            <a:spLocks noGrp="1"/>
          </p:cNvSpPr>
          <p:nvPr>
            <p:ph type="title"/>
          </p:nvPr>
        </p:nvSpPr>
        <p:spPr/>
        <p:txBody>
          <a:bodyPr>
            <a:normAutofit/>
          </a:bodyPr>
          <a:lstStyle/>
          <a:p>
            <a:pPr algn="ctr"/>
            <a:r>
              <a:rPr lang="en-US" sz="6000" dirty="0"/>
              <a:t>Conclusion </a:t>
            </a:r>
          </a:p>
        </p:txBody>
      </p:sp>
      <p:graphicFrame>
        <p:nvGraphicFramePr>
          <p:cNvPr id="5" name="Content Placeholder 2">
            <a:extLst>
              <a:ext uri="{FF2B5EF4-FFF2-40B4-BE49-F238E27FC236}">
                <a16:creationId xmlns:a16="http://schemas.microsoft.com/office/drawing/2014/main" id="{E177DC2E-6632-4425-BA65-F0A782533739}"/>
              </a:ext>
            </a:extLst>
          </p:cNvPr>
          <p:cNvGraphicFramePr>
            <a:graphicFrameLocks noGrp="1"/>
          </p:cNvGraphicFramePr>
          <p:nvPr>
            <p:ph idx="1"/>
            <p:extLst>
              <p:ext uri="{D42A27DB-BD31-4B8C-83A1-F6EECF244321}">
                <p14:modId xmlns:p14="http://schemas.microsoft.com/office/powerpoint/2010/main" val="2299604037"/>
              </p:ext>
            </p:extLst>
          </p:nvPr>
        </p:nvGraphicFramePr>
        <p:xfrm>
          <a:off x="465029" y="365125"/>
          <a:ext cx="11261942" cy="612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759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345F43DB-680D-46CE-ADF4-0DC4A7F92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2A50D645-4A15-4319-B204-873D1E457435}"/>
              </a:ext>
            </a:extLst>
          </p:cNvPr>
          <p:cNvSpPr>
            <a:spLocks noGrp="1"/>
          </p:cNvSpPr>
          <p:nvPr>
            <p:ph idx="1"/>
          </p:nvPr>
        </p:nvSpPr>
        <p:spPr>
          <a:xfrm>
            <a:off x="4663742" y="2492177"/>
            <a:ext cx="7528255" cy="1873645"/>
          </a:xfrm>
        </p:spPr>
        <p:txBody>
          <a:bodyPr anchor="t">
            <a:normAutofit fontScale="85000" lnSpcReduction="10000"/>
          </a:bodyPr>
          <a:lstStyle/>
          <a:p>
            <a:pPr marL="0" indent="0" algn="ctr">
              <a:buNone/>
            </a:pPr>
            <a:r>
              <a:rPr lang="en-US" sz="13900" dirty="0"/>
              <a:t>THANK YOU</a:t>
            </a:r>
          </a:p>
        </p:txBody>
      </p:sp>
      <p:sp>
        <p:nvSpPr>
          <p:cNvPr id="25" name="Rectangle 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40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306</Words>
  <Application>Microsoft Office PowerPoint</Application>
  <PresentationFormat>Widescreen</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Possibilities of IoT Based Blood Pressure Health Monitoring System</vt:lpstr>
      <vt:lpstr>Table of Content</vt:lpstr>
      <vt:lpstr>Objective </vt:lpstr>
      <vt:lpstr>Reason for Choosing This Research Project </vt:lpstr>
      <vt:lpstr>Methodology </vt:lpstr>
      <vt:lpstr>Approach </vt:lpstr>
      <vt:lpstr>Data Collection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Possibilities of IoT Based Blood Pressure Health Monitoring System</dc:title>
  <dc:creator>SHALOMSHAN SHALOM</dc:creator>
  <cp:lastModifiedBy>SHALOMSHAN SHALOM</cp:lastModifiedBy>
  <cp:revision>26</cp:revision>
  <dcterms:created xsi:type="dcterms:W3CDTF">2021-05-11T14:36:27Z</dcterms:created>
  <dcterms:modified xsi:type="dcterms:W3CDTF">2021-05-25T04:49:07Z</dcterms:modified>
</cp:coreProperties>
</file>