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6" r:id="rId2"/>
    <p:sldId id="301" r:id="rId3"/>
    <p:sldId id="322" r:id="rId4"/>
    <p:sldId id="359" r:id="rId5"/>
    <p:sldId id="333" r:id="rId6"/>
    <p:sldId id="365" r:id="rId7"/>
    <p:sldId id="334" r:id="rId8"/>
    <p:sldId id="366" r:id="rId9"/>
    <p:sldId id="348" r:id="rId10"/>
    <p:sldId id="367" r:id="rId11"/>
    <p:sldId id="354" r:id="rId12"/>
    <p:sldId id="336" r:id="rId13"/>
    <p:sldId id="355" r:id="rId14"/>
    <p:sldId id="356" r:id="rId15"/>
    <p:sldId id="357" r:id="rId16"/>
    <p:sldId id="326" r:id="rId17"/>
    <p:sldId id="264" r:id="rId18"/>
    <p:sldId id="28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47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AEE48-3EEF-4DA2-BEBE-93CA9C2F3890}" type="datetimeFigureOut">
              <a:rPr lang="en-US" smtClean="0"/>
              <a:t>2022-09-25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6C2AB-DC89-436C-A83C-5E1EE7329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6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E27F-094D-46AB-A72C-B107073E5DCE}" type="datetime1">
              <a:rPr lang="en-US" smtClean="0"/>
              <a:t>2022-09-25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1A12-756A-4552-B54B-B66CFF561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70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E1C3E-A030-4D2D-9113-7A40A2E2A7FB}" type="datetime1">
              <a:rPr lang="en-US" smtClean="0"/>
              <a:t>2022-09-25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1A12-756A-4552-B54B-B66CFF561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2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EA857-96CE-4AB1-AC7E-CBF5549C4F1F}" type="datetime1">
              <a:rPr lang="en-US" smtClean="0"/>
              <a:t>2022-09-25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1A12-756A-4552-B54B-B66CFF561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22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53B8-96F4-4C8F-9272-0639F7778120}" type="datetime1">
              <a:rPr lang="en-US" smtClean="0"/>
              <a:t>2022-09-25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1A12-756A-4552-B54B-B66CFF561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07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04E64-A18C-4DF6-9611-7E11B4F1AA08}" type="datetime1">
              <a:rPr lang="en-US" smtClean="0"/>
              <a:t>2022-09-25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1A12-756A-4552-B54B-B66CFF561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B330-D758-4A81-B88F-19718B7802F3}" type="datetime1">
              <a:rPr lang="en-US" smtClean="0"/>
              <a:t>2022-09-25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1A12-756A-4552-B54B-B66CFF561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98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1A53F-3434-415A-9DFF-181191A944A7}" type="datetime1">
              <a:rPr lang="en-US" smtClean="0"/>
              <a:t>2022-09-25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1A12-756A-4552-B54B-B66CFF561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71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2C27-BD24-4601-98B2-0B6B5BFE7D41}" type="datetime1">
              <a:rPr lang="en-US" smtClean="0"/>
              <a:t>2022-09-25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1A12-756A-4552-B54B-B66CFF561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92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0F7F-2A6E-416B-AB71-680617A15204}" type="datetime1">
              <a:rPr lang="en-US" smtClean="0"/>
              <a:t>2022-09-25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1A12-756A-4552-B54B-B66CFF561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06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8D9A-B567-4498-94B0-076A236F2EED}" type="datetime1">
              <a:rPr lang="en-US" smtClean="0"/>
              <a:t>2022-09-25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1A12-756A-4552-B54B-B66CFF561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92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F264C-3895-4A9E-8F4A-C05FACCB07FA}" type="datetime1">
              <a:rPr lang="en-US" smtClean="0"/>
              <a:t>2022-09-25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1A12-756A-4552-B54B-B66CFF561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65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E208D-C626-4FCC-BB70-7A412DF2D710}" type="datetime1">
              <a:rPr lang="en-US" smtClean="0"/>
              <a:t>2022-09-25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176963"/>
            <a:ext cx="2057400" cy="5445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 b="1">
                <a:solidFill>
                  <a:srgbClr val="002060"/>
                </a:solidFill>
              </a:defRPr>
            </a:lvl1pPr>
          </a:lstStyle>
          <a:p>
            <a:fld id="{849F1A12-756A-4552-B54B-B66CFF5610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27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FDA4B-B8D0-411B-9352-91737DF3F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562708"/>
            <a:ext cx="7772400" cy="2405575"/>
          </a:xfrm>
        </p:spPr>
        <p:txBody>
          <a:bodyPr>
            <a:noAutofit/>
          </a:bodyPr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YOUR RESEARCH TITLE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594787-82F1-457D-A305-66ECDCF18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907756"/>
            <a:ext cx="6858000" cy="1655762"/>
          </a:xfrm>
        </p:spPr>
        <p:txBody>
          <a:bodyPr/>
          <a:lstStyle/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NAME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BATCH</a:t>
            </a:r>
          </a:p>
        </p:txBody>
      </p:sp>
      <p:pic>
        <p:nvPicPr>
          <p:cNvPr id="1026" name="Picture 2" descr="British College of Applied Studies – Building Careers Transforming Live">
            <a:extLst>
              <a:ext uri="{FF2B5EF4-FFF2-40B4-BE49-F238E27FC236}">
                <a16:creationId xmlns:a16="http://schemas.microsoft.com/office/drawing/2014/main" id="{3AAAFF53-3A69-97C0-6C4E-BE0B83717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2" y="3408354"/>
            <a:ext cx="231457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279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4380F5-514D-4989-966A-49BC47C96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marL="0" indent="0" algn="r">
              <a:buNone/>
            </a:pPr>
            <a:r>
              <a:rPr lang="en-US" sz="3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860C7-93AD-4311-8CD4-4580644B4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Explain about your results, analysis and etc.</a:t>
            </a:r>
          </a:p>
          <a:p>
            <a:pPr marL="0" indent="0" algn="just">
              <a:buNone/>
            </a:pP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D532E-64D0-4EDF-8CB2-01936B636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6A5D-7B76-4C24-A7C7-71415E50E6A5}" type="datetime1">
              <a:rPr lang="en-US" smtClean="0"/>
              <a:t>2022-09-25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93AC1-341C-416D-9B4C-0E2ADB9F7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1A12-756A-4552-B54B-B66CFF5610E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5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p!!Rectangle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lose up of book pages">
            <a:extLst>
              <a:ext uri="{FF2B5EF4-FFF2-40B4-BE49-F238E27FC236}">
                <a16:creationId xmlns:a16="http://schemas.microsoft.com/office/drawing/2014/main" id="{273ADCC6-897E-4499-9AC1-C34ED51F89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5" name="m!!text rectangle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7711" y="4638503"/>
            <a:ext cx="6288577" cy="1332634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rgbClr val="EFEF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4D784C-09C2-4209-A54C-7272AAABA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340" y="4727173"/>
            <a:ext cx="5989320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500" dirty="0"/>
              <a:t>Conclusion</a:t>
            </a:r>
          </a:p>
        </p:txBody>
      </p:sp>
      <p:sp>
        <p:nvSpPr>
          <p:cNvPr id="27" name="m!!accent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62332" y="5628237"/>
            <a:ext cx="5419335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C7CB0-FBE1-485A-979E-AFFF098542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3EF653B8-96F4-4C8F-9272-0639F7778120}" type="datetime1">
              <a:rPr lang="en-US">
                <a:solidFill>
                  <a:schemeClr val="bg1"/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2022-09-25</a:t>
            </a:fld>
            <a:endParaRPr lang="en-US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92CD39-0D00-43C5-8A2D-E2EDFA3A7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849F1A12-756A-4552-B54B-B66CFF5610E9}" type="slidenum">
              <a:rPr lang="en-US" sz="1200" b="0">
                <a:solidFill>
                  <a:schemeClr val="bg1"/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11</a:t>
            </a:fld>
            <a:endParaRPr lang="en-US" sz="1200" b="0">
              <a:solidFill>
                <a:schemeClr val="bg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8702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4380F5-514D-4989-966A-49BC47C96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altLang="en-US" sz="3500" dirty="0">
                <a:solidFill>
                  <a:srgbClr val="FFFFFF"/>
                </a:solidFill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Key Findings</a:t>
            </a:r>
            <a:endParaRPr lang="en-US" sz="35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860C7-93AD-4311-8CD4-4580644B4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379828"/>
            <a:ext cx="4916510" cy="614758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spcBef>
                <a:spcPts val="200"/>
              </a:spcBef>
              <a:buNone/>
            </a:pPr>
            <a:endParaRPr lang="en-US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key findings</a:t>
            </a:r>
          </a:p>
          <a:p>
            <a:pPr lvl="1" algn="just"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lvl="1" algn="just"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457200" lvl="1" indent="0" algn="just">
              <a:spcBef>
                <a:spcPts val="20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200"/>
              </a:spcBef>
              <a:buFont typeface="Wingdings" panose="05000000000000000000" pitchFamily="2" charset="2"/>
              <a:buChar char="§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269AA-A163-4865-B95A-101446726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796D-A28C-4520-9304-E0CB50450A59}" type="datetime1">
              <a:rPr lang="en-US" smtClean="0"/>
              <a:t>2022-09-25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40D6B9-DFBA-413A-81D4-E5FD2CB66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1A12-756A-4552-B54B-B66CFF5610E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41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4380F5-514D-4989-966A-49BC47C96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altLang="en-US" sz="3200" dirty="0">
                <a:solidFill>
                  <a:srgbClr val="FFFFFF"/>
                </a:solidFill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Novelty</a:t>
            </a:r>
            <a:endParaRPr lang="en-US" sz="3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860C7-93AD-4311-8CD4-4580644B4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379828"/>
            <a:ext cx="4916510" cy="614758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spcBef>
                <a:spcPts val="200"/>
              </a:spcBef>
              <a:buNone/>
            </a:pPr>
            <a:endParaRPr lang="en-US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Novelty of your research… (What is your knowledge contribution)</a:t>
            </a:r>
          </a:p>
          <a:p>
            <a:pPr lvl="1" algn="just">
              <a:spcBef>
                <a:spcPts val="200"/>
              </a:spcBef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spcBef>
                <a:spcPts val="20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200"/>
              </a:spcBef>
              <a:buFont typeface="Wingdings" panose="05000000000000000000" pitchFamily="2" charset="2"/>
              <a:buChar char="§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269AA-A163-4865-B95A-101446726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796D-A28C-4520-9304-E0CB50450A59}" type="datetime1">
              <a:rPr lang="en-US" smtClean="0"/>
              <a:t>2022-09-25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40D6B9-DFBA-413A-81D4-E5FD2CB66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1A12-756A-4552-B54B-B66CFF5610E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14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4380F5-514D-4989-966A-49BC47C96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altLang="en-US" sz="3200" dirty="0">
                <a:solidFill>
                  <a:srgbClr val="FFFFFF"/>
                </a:solidFill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Limitations</a:t>
            </a:r>
            <a:endParaRPr lang="en-US" sz="3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860C7-93AD-4311-8CD4-4580644B4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379828"/>
            <a:ext cx="4916510" cy="614758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spcBef>
                <a:spcPts val="200"/>
              </a:spcBef>
              <a:buNone/>
            </a:pPr>
            <a:endParaRPr lang="en-US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1</a:t>
            </a:r>
          </a:p>
          <a:p>
            <a:pPr lvl="1" algn="just"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2</a:t>
            </a:r>
          </a:p>
          <a:p>
            <a:pPr lvl="1" algn="just"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lvl="1" algn="just">
              <a:spcBef>
                <a:spcPts val="200"/>
              </a:spcBef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200"/>
              </a:spcBef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200"/>
              </a:spcBef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spcBef>
                <a:spcPts val="20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200"/>
              </a:spcBef>
              <a:buFont typeface="Wingdings" panose="05000000000000000000" pitchFamily="2" charset="2"/>
              <a:buChar char="§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269AA-A163-4865-B95A-101446726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796D-A28C-4520-9304-E0CB50450A59}" type="datetime1">
              <a:rPr lang="en-US" smtClean="0"/>
              <a:t>2022-09-25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40D6B9-DFBA-413A-81D4-E5FD2CB66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1A12-756A-4552-B54B-B66CFF5610E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57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4380F5-514D-4989-966A-49BC47C96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altLang="en-US" sz="3200" dirty="0">
                <a:solidFill>
                  <a:srgbClr val="FFFFFF"/>
                </a:solidFill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Future Direction</a:t>
            </a:r>
            <a:endParaRPr lang="en-US" sz="3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860C7-93AD-4311-8CD4-4580644B4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6049" y="267286"/>
            <a:ext cx="6107909" cy="626012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spcBef>
                <a:spcPts val="200"/>
              </a:spcBef>
              <a:buNone/>
            </a:pPr>
            <a:endParaRPr lang="en-US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direction for your research (if any)</a:t>
            </a:r>
          </a:p>
          <a:p>
            <a:pPr lvl="1" algn="just"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</a:p>
          <a:p>
            <a:pPr lvl="1" algn="just"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…..</a:t>
            </a:r>
          </a:p>
          <a:p>
            <a:pPr lvl="1" algn="just">
              <a:spcBef>
                <a:spcPts val="200"/>
              </a:spcBef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spcBef>
                <a:spcPts val="20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200"/>
              </a:spcBef>
              <a:buFont typeface="Wingdings" panose="05000000000000000000" pitchFamily="2" charset="2"/>
              <a:buChar char="§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269AA-A163-4865-B95A-101446726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796D-A28C-4520-9304-E0CB50450A59}" type="datetime1">
              <a:rPr lang="en-US" smtClean="0"/>
              <a:t>2022-09-25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40D6B9-DFBA-413A-81D4-E5FD2CB66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1A12-756A-4552-B54B-B66CFF5610E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65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erson clasping its hands">
            <a:extLst>
              <a:ext uri="{FF2B5EF4-FFF2-40B4-BE49-F238E27FC236}">
                <a16:creationId xmlns:a16="http://schemas.microsoft.com/office/drawing/2014/main" id="{861628E7-3B8C-3B01-F94F-68F30E80F3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84" r="25674"/>
          <a:stretch/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08967-137E-4BDC-A653-45102AAC5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485" y="1122363"/>
            <a:ext cx="3017520" cy="36512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600" dirty="0"/>
              <a:t>Acknowledgement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85B6E-237C-472F-AEF2-3886503BBD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8485" y="6356350"/>
            <a:ext cx="91075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3EF653B8-96F4-4C8F-9272-0639F7778120}" type="datetime1">
              <a:rPr lang="en-US" sz="1000">
                <a:solidFill>
                  <a:schemeClr val="tx1"/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2022-09-25</a:t>
            </a:fld>
            <a:endParaRPr lang="en-US" sz="1000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A75DD1-A5D9-44D9-85F9-FE850FF98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28114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849F1A12-756A-4552-B54B-B66CFF5610E9}" type="slidenum">
              <a:rPr lang="en-US" sz="1000" b="0">
                <a:solidFill>
                  <a:schemeClr val="tx1"/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16</a:t>
            </a:fld>
            <a:endParaRPr lang="en-US" sz="1000" b="0">
              <a:solidFill>
                <a:schemeClr val="tx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41349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2C9F8FC4-8CB2-4A41-B09F-A22ED23624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8667" r="2" b="2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B936FA-1517-4206-A0B0-EBAA469B5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65862"/>
            <a:ext cx="2484873" cy="4726276"/>
          </a:xfrm>
        </p:spPr>
        <p:txBody>
          <a:bodyPr>
            <a:normAutofit/>
          </a:bodyPr>
          <a:lstStyle/>
          <a:p>
            <a:pPr marL="0" indent="0" algn="r"/>
            <a:r>
              <a:rPr lang="en-US" sz="3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029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59F10-0427-4537-8D1B-C89132D43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6534" y="1065862"/>
            <a:ext cx="4308514" cy="4726276"/>
          </a:xfrm>
        </p:spPr>
        <p:txBody>
          <a:bodyPr anchor="ctr">
            <a:normAutofit/>
          </a:bodyPr>
          <a:lstStyle/>
          <a:p>
            <a:endParaRPr lang="en-US" sz="1700" dirty="0">
              <a:solidFill>
                <a:srgbClr val="FFFFFF"/>
              </a:solidFill>
            </a:endParaRPr>
          </a:p>
          <a:p>
            <a:endParaRPr lang="en-US" sz="1700" dirty="0">
              <a:solidFill>
                <a:srgbClr val="FFFF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64A07-AA3B-4595-A6BD-F53DADC97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6EE0B-1897-4DD2-A9D8-10CD86C301EF}" type="datetime1">
              <a:rPr lang="en-US" smtClean="0"/>
              <a:t>2022-09-25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30C90-44F3-4F71-A20A-09B5E058D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1A12-756A-4552-B54B-B66CFF5610E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85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Magnifying glass on clear background">
            <a:extLst>
              <a:ext uri="{FF2B5EF4-FFF2-40B4-BE49-F238E27FC236}">
                <a16:creationId xmlns:a16="http://schemas.microsoft.com/office/drawing/2014/main" id="{E071316C-B123-4A02-9282-E7FB9E2CA4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41" r="7915" b="-1"/>
          <a:stretch/>
        </p:blipFill>
        <p:spPr>
          <a:xfrm>
            <a:off x="3088140" y="10"/>
            <a:ext cx="6055860" cy="685799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589485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5573380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626D1-BFC5-4EA5-B70E-9C9E0C98E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4384" y="5202168"/>
            <a:ext cx="3949616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0AC2F-0550-4D60-ACE3-8F352BC07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504" y="2022601"/>
            <a:ext cx="2956124" cy="4154361"/>
          </a:xfrm>
        </p:spPr>
        <p:txBody>
          <a:bodyPr>
            <a:normAutofit/>
          </a:bodyPr>
          <a:lstStyle/>
          <a:p>
            <a:endParaRPr lang="en-US" sz="17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13A2C-FE17-4642-BB3F-947CFA939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A501B-70E8-47C7-B500-2D5B91DE2A72}" type="datetime1">
              <a:rPr lang="en-US" smtClean="0"/>
              <a:t>2022-09-25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768CAC-9BEA-471C-86F7-102292D72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1A12-756A-4552-B54B-B66CFF5610E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891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p!!Rectangle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lose up of book pages">
            <a:extLst>
              <a:ext uri="{FF2B5EF4-FFF2-40B4-BE49-F238E27FC236}">
                <a16:creationId xmlns:a16="http://schemas.microsoft.com/office/drawing/2014/main" id="{273ADCC6-897E-4499-9AC1-C34ED51F89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5" name="m!!text rectangle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7711" y="4638503"/>
            <a:ext cx="6288577" cy="1332634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rgbClr val="EFEF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4D784C-09C2-4209-A54C-7272AAABA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340" y="4727173"/>
            <a:ext cx="5989320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500"/>
              <a:t>Introduction</a:t>
            </a:r>
          </a:p>
        </p:txBody>
      </p:sp>
      <p:sp>
        <p:nvSpPr>
          <p:cNvPr id="27" name="m!!accent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62332" y="5628237"/>
            <a:ext cx="5419335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C7CB0-FBE1-485A-979E-AFFF098542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3EF653B8-96F4-4C8F-9272-0639F7778120}" type="datetime1">
              <a:rPr lang="en-US">
                <a:solidFill>
                  <a:schemeClr val="bg1"/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2022-09-25</a:t>
            </a:fld>
            <a:endParaRPr lang="en-US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92CD39-0D00-43C5-8A2D-E2EDFA3A7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849F1A12-756A-4552-B54B-B66CFF5610E9}" type="slidenum">
              <a:rPr lang="en-US" sz="1200" b="0">
                <a:solidFill>
                  <a:schemeClr val="bg1"/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2</a:t>
            </a:fld>
            <a:endParaRPr lang="en-US" sz="1200" b="0">
              <a:solidFill>
                <a:schemeClr val="bg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9969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4380F5-514D-4989-966A-49BC47C96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altLang="en-US" sz="3500" dirty="0">
                <a:solidFill>
                  <a:srgbClr val="FFFFFF"/>
                </a:solidFill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Background &amp; Problem Statement</a:t>
            </a:r>
            <a:endParaRPr lang="en-US" sz="35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860C7-93AD-4311-8CD4-4580644B4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251791"/>
            <a:ext cx="4916510" cy="6281531"/>
          </a:xfrm>
        </p:spPr>
        <p:txBody>
          <a:bodyPr anchor="ctr">
            <a:normAutofit/>
          </a:bodyPr>
          <a:lstStyle/>
          <a:p>
            <a:pPr marR="0" algn="just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en-US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…..</a:t>
            </a:r>
          </a:p>
          <a:p>
            <a:pPr algn="just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…..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D532E-64D0-4EDF-8CB2-01936B636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6A5D-7B76-4C24-A7C7-71415E50E6A5}" type="datetime1">
              <a:rPr lang="en-US" smtClean="0"/>
              <a:t>2022-09-25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93AC1-341C-416D-9B4C-0E2ADB9F7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1A12-756A-4552-B54B-B66CFF5610E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341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4380F5-514D-4989-966A-49BC47C96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marL="0" indent="0" algn="r">
              <a:buNone/>
            </a:pPr>
            <a:r>
              <a:rPr lang="en-US" sz="3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Research Question &amp;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860C7-93AD-4311-8CD4-4580644B4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Research Questions: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Research Objective: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D532E-64D0-4EDF-8CB2-01936B636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6A5D-7B76-4C24-A7C7-71415E50E6A5}" type="datetime1">
              <a:rPr lang="en-US" smtClean="0"/>
              <a:t>2022-09-25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93AC1-341C-416D-9B4C-0E2ADB9F7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1A12-756A-4552-B54B-B66CFF5610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91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p!!Rectangle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lose up of book pages">
            <a:extLst>
              <a:ext uri="{FF2B5EF4-FFF2-40B4-BE49-F238E27FC236}">
                <a16:creationId xmlns:a16="http://schemas.microsoft.com/office/drawing/2014/main" id="{273ADCC6-897E-4499-9AC1-C34ED51F89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5" name="m!!text rectangle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7711" y="4638503"/>
            <a:ext cx="6288577" cy="1332634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rgbClr val="EFEF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4D784C-09C2-4209-A54C-7272AAABA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340" y="4727173"/>
            <a:ext cx="5989320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500"/>
              <a:t>Literature Review</a:t>
            </a:r>
          </a:p>
        </p:txBody>
      </p:sp>
      <p:sp>
        <p:nvSpPr>
          <p:cNvPr id="27" name="m!!accent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62332" y="5628237"/>
            <a:ext cx="5419335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C7CB0-FBE1-485A-979E-AFFF098542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3EF653B8-96F4-4C8F-9272-0639F7778120}" type="datetime1">
              <a:rPr lang="en-US">
                <a:solidFill>
                  <a:schemeClr val="bg1"/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2022-09-25</a:t>
            </a:fld>
            <a:endParaRPr lang="en-US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92CD39-0D00-43C5-8A2D-E2EDFA3A7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849F1A12-756A-4552-B54B-B66CFF5610E9}" type="slidenum">
              <a:rPr lang="en-US" sz="1200" b="0">
                <a:solidFill>
                  <a:schemeClr val="bg1"/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5</a:t>
            </a:fld>
            <a:endParaRPr lang="en-US" sz="1200" b="0">
              <a:solidFill>
                <a:schemeClr val="bg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809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4380F5-514D-4989-966A-49BC47C96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marL="0" indent="0" algn="r">
              <a:buNone/>
            </a:pPr>
            <a:r>
              <a:rPr lang="en-US" sz="3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860C7-93AD-4311-8CD4-4580644B4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D532E-64D0-4EDF-8CB2-01936B636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6A5D-7B76-4C24-A7C7-71415E50E6A5}" type="datetime1">
              <a:rPr lang="en-US" smtClean="0"/>
              <a:t>2022-09-25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93AC1-341C-416D-9B4C-0E2ADB9F7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1A12-756A-4552-B54B-B66CFF5610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84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p!!Rectangle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lose up of book pages">
            <a:extLst>
              <a:ext uri="{FF2B5EF4-FFF2-40B4-BE49-F238E27FC236}">
                <a16:creationId xmlns:a16="http://schemas.microsoft.com/office/drawing/2014/main" id="{273ADCC6-897E-4499-9AC1-C34ED51F89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5" name="m!!text rectangle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7711" y="4638503"/>
            <a:ext cx="6288577" cy="1332634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rgbClr val="EFEF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4D784C-09C2-4209-A54C-7272AAABA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340" y="4727173"/>
            <a:ext cx="5989320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500"/>
              <a:t>Methodology</a:t>
            </a:r>
          </a:p>
        </p:txBody>
      </p:sp>
      <p:sp>
        <p:nvSpPr>
          <p:cNvPr id="27" name="m!!accent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62332" y="5628237"/>
            <a:ext cx="5419335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C7CB0-FBE1-485A-979E-AFFF098542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3EF653B8-96F4-4C8F-9272-0639F7778120}" type="datetime1">
              <a:rPr lang="en-US">
                <a:solidFill>
                  <a:schemeClr val="bg1"/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2022-09-25</a:t>
            </a:fld>
            <a:endParaRPr lang="en-US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92CD39-0D00-43C5-8A2D-E2EDFA3A7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849F1A12-756A-4552-B54B-B66CFF5610E9}" type="slidenum">
              <a:rPr lang="en-US" sz="1200" b="0">
                <a:solidFill>
                  <a:schemeClr val="bg1"/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7</a:t>
            </a:fld>
            <a:endParaRPr lang="en-US" sz="1200" b="0">
              <a:solidFill>
                <a:schemeClr val="bg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1717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4380F5-514D-4989-966A-49BC47C96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marL="0" indent="0" algn="r">
              <a:buNone/>
            </a:pPr>
            <a:r>
              <a:rPr lang="en-US" sz="3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860C7-93AD-4311-8CD4-4580644B4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Explain about your research methodology</a:t>
            </a:r>
          </a:p>
          <a:p>
            <a:pPr marL="0" indent="0" algn="just">
              <a:buNone/>
            </a:pP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D532E-64D0-4EDF-8CB2-01936B636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6A5D-7B76-4C24-A7C7-71415E50E6A5}" type="datetime1">
              <a:rPr lang="en-US" smtClean="0"/>
              <a:t>2022-09-25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93AC1-341C-416D-9B4C-0E2ADB9F7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1A12-756A-4552-B54B-B66CFF5610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37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p!!Rectangle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lose up of book pages">
            <a:extLst>
              <a:ext uri="{FF2B5EF4-FFF2-40B4-BE49-F238E27FC236}">
                <a16:creationId xmlns:a16="http://schemas.microsoft.com/office/drawing/2014/main" id="{273ADCC6-897E-4499-9AC1-C34ED51F89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5" name="m!!text rectangle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7711" y="4638503"/>
            <a:ext cx="6288577" cy="1332634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rgbClr val="EFEF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4D784C-09C2-4209-A54C-7272AAABA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340" y="4727173"/>
            <a:ext cx="5989320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500" dirty="0"/>
              <a:t>Results &amp; Evaluation</a:t>
            </a:r>
          </a:p>
        </p:txBody>
      </p:sp>
      <p:sp>
        <p:nvSpPr>
          <p:cNvPr id="27" name="m!!accent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62332" y="5628237"/>
            <a:ext cx="5419335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C7CB0-FBE1-485A-979E-AFFF098542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3EF653B8-96F4-4C8F-9272-0639F7778120}" type="datetime1">
              <a:rPr lang="en-US">
                <a:solidFill>
                  <a:schemeClr val="bg1"/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2022-09-25</a:t>
            </a:fld>
            <a:endParaRPr lang="en-US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92CD39-0D00-43C5-8A2D-E2EDFA3A7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849F1A12-756A-4552-B54B-B66CFF5610E9}" type="slidenum">
              <a:rPr lang="en-US" sz="1200" b="0">
                <a:solidFill>
                  <a:schemeClr val="bg1"/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9</a:t>
            </a:fld>
            <a:endParaRPr lang="en-US" sz="1200" b="0">
              <a:solidFill>
                <a:schemeClr val="bg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9094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4525</TotalTime>
  <Words>127</Words>
  <Application>Microsoft Office PowerPoint</Application>
  <PresentationFormat>On-screen Show (4:3)</PresentationFormat>
  <Paragraphs>96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Times New Roman</vt:lpstr>
      <vt:lpstr>Wingdings</vt:lpstr>
      <vt:lpstr>Office Theme</vt:lpstr>
      <vt:lpstr>YOUR RESEARCH TITLE</vt:lpstr>
      <vt:lpstr>Introduction</vt:lpstr>
      <vt:lpstr>Background &amp; Problem Statement</vt:lpstr>
      <vt:lpstr>Research Question &amp; Objective</vt:lpstr>
      <vt:lpstr>Literature Review</vt:lpstr>
      <vt:lpstr>Literature</vt:lpstr>
      <vt:lpstr>Methodology</vt:lpstr>
      <vt:lpstr>Methodology</vt:lpstr>
      <vt:lpstr>Results &amp; Evaluation</vt:lpstr>
      <vt:lpstr>Results</vt:lpstr>
      <vt:lpstr>Conclusion</vt:lpstr>
      <vt:lpstr>Key Findings</vt:lpstr>
      <vt:lpstr>Novelty</vt:lpstr>
      <vt:lpstr>Limitations</vt:lpstr>
      <vt:lpstr>Future Direction</vt:lpstr>
      <vt:lpstr>Acknowledgement</vt:lpstr>
      <vt:lpstr>Questions?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A.R.M.Nizzad</dc:creator>
  <cp:lastModifiedBy>Nizzad A.R.M ms20922566</cp:lastModifiedBy>
  <cp:revision>108</cp:revision>
  <dcterms:created xsi:type="dcterms:W3CDTF">2021-04-20T06:12:09Z</dcterms:created>
  <dcterms:modified xsi:type="dcterms:W3CDTF">2022-09-25T11:22:11Z</dcterms:modified>
</cp:coreProperties>
</file>