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5474" y="3157220"/>
            <a:ext cx="626745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1499108"/>
            <a:ext cx="7919720" cy="184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4718" y="2997165"/>
            <a:ext cx="1030605" cy="805180"/>
          </a:xfrm>
          <a:custGeom>
            <a:avLst/>
            <a:gdLst/>
            <a:ahLst/>
            <a:cxnLst/>
            <a:rect l="l" t="t" r="r" b="b"/>
            <a:pathLst>
              <a:path w="1030604" h="805179">
                <a:moveTo>
                  <a:pt x="498481" y="494173"/>
                </a:moveTo>
                <a:lnTo>
                  <a:pt x="207181" y="494173"/>
                </a:lnTo>
                <a:lnTo>
                  <a:pt x="517478" y="804898"/>
                </a:lnTo>
                <a:lnTo>
                  <a:pt x="809305" y="512908"/>
                </a:lnTo>
                <a:lnTo>
                  <a:pt x="517478" y="512908"/>
                </a:lnTo>
                <a:lnTo>
                  <a:pt x="498481" y="494173"/>
                </a:lnTo>
                <a:close/>
              </a:path>
              <a:path w="1030604" h="805179">
                <a:moveTo>
                  <a:pt x="207181" y="206880"/>
                </a:moveTo>
                <a:lnTo>
                  <a:pt x="0" y="409477"/>
                </a:lnTo>
                <a:lnTo>
                  <a:pt x="0" y="701070"/>
                </a:lnTo>
                <a:lnTo>
                  <a:pt x="207181" y="494173"/>
                </a:lnTo>
                <a:lnTo>
                  <a:pt x="498481" y="494173"/>
                </a:lnTo>
                <a:lnTo>
                  <a:pt x="207181" y="206880"/>
                </a:lnTo>
                <a:close/>
              </a:path>
              <a:path w="1030604" h="805179">
                <a:moveTo>
                  <a:pt x="1030514" y="0"/>
                </a:moveTo>
                <a:lnTo>
                  <a:pt x="517478" y="512908"/>
                </a:lnTo>
                <a:lnTo>
                  <a:pt x="809305" y="512908"/>
                </a:lnTo>
                <a:lnTo>
                  <a:pt x="1030514" y="291576"/>
                </a:lnTo>
                <a:lnTo>
                  <a:pt x="1030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59" y="2705176"/>
            <a:ext cx="207010" cy="1440815"/>
          </a:xfrm>
          <a:custGeom>
            <a:avLst/>
            <a:gdLst/>
            <a:ahLst/>
            <a:cxnLst/>
            <a:rect l="l" t="t" r="r" b="b"/>
            <a:pathLst>
              <a:path w="207009" h="1440814">
                <a:moveTo>
                  <a:pt x="206895" y="0"/>
                </a:moveTo>
                <a:lnTo>
                  <a:pt x="0" y="0"/>
                </a:lnTo>
                <a:lnTo>
                  <a:pt x="0" y="1440392"/>
                </a:lnTo>
                <a:lnTo>
                  <a:pt x="206895" y="1440392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5557" y="2498280"/>
            <a:ext cx="3087370" cy="207010"/>
          </a:xfrm>
          <a:custGeom>
            <a:avLst/>
            <a:gdLst/>
            <a:ahLst/>
            <a:cxnLst/>
            <a:rect l="l" t="t" r="r" b="b"/>
            <a:pathLst>
              <a:path w="3087370" h="207010">
                <a:moveTo>
                  <a:pt x="3086858" y="0"/>
                </a:moveTo>
                <a:lnTo>
                  <a:pt x="0" y="0"/>
                </a:lnTo>
                <a:lnTo>
                  <a:pt x="0" y="206895"/>
                </a:lnTo>
                <a:lnTo>
                  <a:pt x="3086858" y="206895"/>
                </a:lnTo>
                <a:lnTo>
                  <a:pt x="308685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5559" y="1062921"/>
            <a:ext cx="207010" cy="1435735"/>
          </a:xfrm>
          <a:custGeom>
            <a:avLst/>
            <a:gdLst/>
            <a:ahLst/>
            <a:cxnLst/>
            <a:rect l="l" t="t" r="r" b="b"/>
            <a:pathLst>
              <a:path w="207009" h="1435735">
                <a:moveTo>
                  <a:pt x="206895" y="0"/>
                </a:moveTo>
                <a:lnTo>
                  <a:pt x="0" y="0"/>
                </a:lnTo>
                <a:lnTo>
                  <a:pt x="0" y="1435359"/>
                </a:lnTo>
                <a:lnTo>
                  <a:pt x="206895" y="1435359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2449" y="1472382"/>
            <a:ext cx="207645" cy="824230"/>
          </a:xfrm>
          <a:custGeom>
            <a:avLst/>
            <a:gdLst/>
            <a:ahLst/>
            <a:cxnLst/>
            <a:rect l="l" t="t" r="r" b="b"/>
            <a:pathLst>
              <a:path w="207645" h="824230">
                <a:moveTo>
                  <a:pt x="0" y="823633"/>
                </a:moveTo>
                <a:lnTo>
                  <a:pt x="207276" y="823633"/>
                </a:lnTo>
                <a:lnTo>
                  <a:pt x="207276" y="0"/>
                </a:lnTo>
                <a:lnTo>
                  <a:pt x="0" y="0"/>
                </a:lnTo>
                <a:lnTo>
                  <a:pt x="0" y="823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718" y="1679374"/>
            <a:ext cx="617220" cy="203200"/>
          </a:xfrm>
          <a:custGeom>
            <a:avLst/>
            <a:gdLst/>
            <a:ahLst/>
            <a:cxnLst/>
            <a:rect l="l" t="t" r="r" b="b"/>
            <a:pathLst>
              <a:path w="617220" h="203200">
                <a:moveTo>
                  <a:pt x="0" y="202596"/>
                </a:moveTo>
                <a:lnTo>
                  <a:pt x="616753" y="202596"/>
                </a:lnTo>
                <a:lnTo>
                  <a:pt x="616753" y="0"/>
                </a:lnTo>
                <a:lnTo>
                  <a:pt x="0" y="0"/>
                </a:lnTo>
                <a:lnTo>
                  <a:pt x="0" y="202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6081" y="1265105"/>
            <a:ext cx="202565" cy="1031240"/>
          </a:xfrm>
          <a:custGeom>
            <a:avLst/>
            <a:gdLst/>
            <a:ahLst/>
            <a:cxnLst/>
            <a:rect l="l" t="t" r="r" b="b"/>
            <a:pathLst>
              <a:path w="202565" h="1031239">
                <a:moveTo>
                  <a:pt x="0" y="1030910"/>
                </a:moveTo>
                <a:lnTo>
                  <a:pt x="202200" y="1030910"/>
                </a:lnTo>
                <a:lnTo>
                  <a:pt x="202200" y="0"/>
                </a:lnTo>
                <a:lnTo>
                  <a:pt x="0" y="0"/>
                </a:lnTo>
                <a:lnTo>
                  <a:pt x="0" y="103091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1926" y="1679262"/>
            <a:ext cx="207645" cy="617220"/>
          </a:xfrm>
          <a:custGeom>
            <a:avLst/>
            <a:gdLst/>
            <a:ahLst/>
            <a:cxnLst/>
            <a:rect l="l" t="t" r="r" b="b"/>
            <a:pathLst>
              <a:path w="207645" h="617219">
                <a:moveTo>
                  <a:pt x="0" y="616753"/>
                </a:moveTo>
                <a:lnTo>
                  <a:pt x="207276" y="616753"/>
                </a:lnTo>
                <a:lnTo>
                  <a:pt x="207276" y="0"/>
                </a:lnTo>
                <a:lnTo>
                  <a:pt x="0" y="0"/>
                </a:lnTo>
                <a:lnTo>
                  <a:pt x="0" y="616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449" y="3114653"/>
            <a:ext cx="824230" cy="824230"/>
          </a:xfrm>
          <a:custGeom>
            <a:avLst/>
            <a:gdLst/>
            <a:ahLst/>
            <a:cxnLst/>
            <a:rect l="l" t="t" r="r" b="b"/>
            <a:pathLst>
              <a:path w="824229" h="824229">
                <a:moveTo>
                  <a:pt x="409477" y="0"/>
                </a:moveTo>
                <a:lnTo>
                  <a:pt x="368052" y="2495"/>
                </a:lnTo>
                <a:lnTo>
                  <a:pt x="327839" y="9418"/>
                </a:lnTo>
                <a:lnTo>
                  <a:pt x="288433" y="19929"/>
                </a:lnTo>
                <a:lnTo>
                  <a:pt x="249426" y="33186"/>
                </a:lnTo>
                <a:lnTo>
                  <a:pt x="215110" y="51706"/>
                </a:lnTo>
                <a:lnTo>
                  <a:pt x="182479" y="72461"/>
                </a:lnTo>
                <a:lnTo>
                  <a:pt x="151606" y="95922"/>
                </a:lnTo>
                <a:lnTo>
                  <a:pt x="122563" y="122563"/>
                </a:lnTo>
                <a:lnTo>
                  <a:pt x="95255" y="151688"/>
                </a:lnTo>
                <a:lnTo>
                  <a:pt x="70692" y="183078"/>
                </a:lnTo>
                <a:lnTo>
                  <a:pt x="49717" y="217100"/>
                </a:lnTo>
                <a:lnTo>
                  <a:pt x="33171" y="254121"/>
                </a:lnTo>
                <a:lnTo>
                  <a:pt x="18109" y="291147"/>
                </a:lnTo>
                <a:lnTo>
                  <a:pt x="7804" y="330772"/>
                </a:lnTo>
                <a:lnTo>
                  <a:pt x="1890" y="372080"/>
                </a:lnTo>
                <a:lnTo>
                  <a:pt x="0" y="414157"/>
                </a:lnTo>
                <a:lnTo>
                  <a:pt x="1890" y="455797"/>
                </a:lnTo>
                <a:lnTo>
                  <a:pt x="7804" y="496085"/>
                </a:lnTo>
                <a:lnTo>
                  <a:pt x="18109" y="535421"/>
                </a:lnTo>
                <a:lnTo>
                  <a:pt x="33171" y="574206"/>
                </a:lnTo>
                <a:lnTo>
                  <a:pt x="49717" y="609421"/>
                </a:lnTo>
                <a:lnTo>
                  <a:pt x="70692" y="643686"/>
                </a:lnTo>
                <a:lnTo>
                  <a:pt x="95255" y="676196"/>
                </a:lnTo>
                <a:lnTo>
                  <a:pt x="122563" y="706146"/>
                </a:lnTo>
                <a:lnTo>
                  <a:pt x="151606" y="732553"/>
                </a:lnTo>
                <a:lnTo>
                  <a:pt x="182479" y="755520"/>
                </a:lnTo>
                <a:lnTo>
                  <a:pt x="249426" y="790842"/>
                </a:lnTo>
                <a:lnTo>
                  <a:pt x="288433" y="805851"/>
                </a:lnTo>
                <a:lnTo>
                  <a:pt x="327839" y="816024"/>
                </a:lnTo>
                <a:lnTo>
                  <a:pt x="368052" y="821804"/>
                </a:lnTo>
                <a:lnTo>
                  <a:pt x="409477" y="823633"/>
                </a:lnTo>
                <a:lnTo>
                  <a:pt x="451773" y="821804"/>
                </a:lnTo>
                <a:lnTo>
                  <a:pt x="493152" y="816024"/>
                </a:lnTo>
                <a:lnTo>
                  <a:pt x="532702" y="805851"/>
                </a:lnTo>
                <a:lnTo>
                  <a:pt x="569511" y="790842"/>
                </a:lnTo>
                <a:lnTo>
                  <a:pt x="606706" y="774974"/>
                </a:lnTo>
                <a:lnTo>
                  <a:pt x="640751" y="755520"/>
                </a:lnTo>
                <a:lnTo>
                  <a:pt x="672161" y="732553"/>
                </a:lnTo>
                <a:lnTo>
                  <a:pt x="701450" y="706146"/>
                </a:lnTo>
                <a:lnTo>
                  <a:pt x="727877" y="676196"/>
                </a:lnTo>
                <a:lnTo>
                  <a:pt x="751268" y="643686"/>
                </a:lnTo>
                <a:lnTo>
                  <a:pt x="772099" y="609421"/>
                </a:lnTo>
                <a:lnTo>
                  <a:pt x="790842" y="574206"/>
                </a:lnTo>
                <a:lnTo>
                  <a:pt x="803870" y="535421"/>
                </a:lnTo>
                <a:lnTo>
                  <a:pt x="814263" y="496085"/>
                </a:lnTo>
                <a:lnTo>
                  <a:pt x="821144" y="455797"/>
                </a:lnTo>
                <a:lnTo>
                  <a:pt x="823633" y="414157"/>
                </a:lnTo>
                <a:lnTo>
                  <a:pt x="409477" y="414157"/>
                </a:lnTo>
                <a:lnTo>
                  <a:pt x="40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9203" y="291245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0" y="0"/>
                </a:moveTo>
                <a:lnTo>
                  <a:pt x="0" y="409477"/>
                </a:lnTo>
                <a:lnTo>
                  <a:pt x="409079" y="409477"/>
                </a:lnTo>
                <a:lnTo>
                  <a:pt x="407322" y="367835"/>
                </a:lnTo>
                <a:lnTo>
                  <a:pt x="402050" y="327548"/>
                </a:lnTo>
                <a:lnTo>
                  <a:pt x="393265" y="288212"/>
                </a:lnTo>
                <a:lnTo>
                  <a:pt x="380969" y="249426"/>
                </a:lnTo>
                <a:lnTo>
                  <a:pt x="362395" y="214212"/>
                </a:lnTo>
                <a:lnTo>
                  <a:pt x="341549" y="179949"/>
                </a:lnTo>
                <a:lnTo>
                  <a:pt x="318066" y="147443"/>
                </a:lnTo>
                <a:lnTo>
                  <a:pt x="291576" y="117502"/>
                </a:lnTo>
                <a:lnTo>
                  <a:pt x="262455" y="91142"/>
                </a:lnTo>
                <a:lnTo>
                  <a:pt x="231028" y="68264"/>
                </a:lnTo>
                <a:lnTo>
                  <a:pt x="196894" y="48826"/>
                </a:lnTo>
                <a:lnTo>
                  <a:pt x="159652" y="32790"/>
                </a:lnTo>
                <a:lnTo>
                  <a:pt x="120873" y="17788"/>
                </a:lnTo>
                <a:lnTo>
                  <a:pt x="81581" y="7614"/>
                </a:lnTo>
                <a:lnTo>
                  <a:pt x="41411" y="1830"/>
                </a:lnTo>
                <a:lnTo>
                  <a:pt x="0" y="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4718" y="1265248"/>
            <a:ext cx="824230" cy="207645"/>
          </a:xfrm>
          <a:custGeom>
            <a:avLst/>
            <a:gdLst/>
            <a:ahLst/>
            <a:cxnLst/>
            <a:rect l="l" t="t" r="r" b="b"/>
            <a:pathLst>
              <a:path w="824229" h="207644">
                <a:moveTo>
                  <a:pt x="0" y="207276"/>
                </a:moveTo>
                <a:lnTo>
                  <a:pt x="823633" y="207276"/>
                </a:lnTo>
                <a:lnTo>
                  <a:pt x="823633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4718" y="2088739"/>
            <a:ext cx="1030605" cy="207645"/>
          </a:xfrm>
          <a:custGeom>
            <a:avLst/>
            <a:gdLst/>
            <a:ahLst/>
            <a:cxnLst/>
            <a:rect l="l" t="t" r="r" b="b"/>
            <a:pathLst>
              <a:path w="1030604" h="207644">
                <a:moveTo>
                  <a:pt x="0" y="207276"/>
                </a:moveTo>
                <a:lnTo>
                  <a:pt x="1030529" y="207276"/>
                </a:lnTo>
                <a:lnTo>
                  <a:pt x="1030529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0921" y="3355340"/>
            <a:ext cx="3082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Segoe UI Semibold"/>
                <a:cs typeface="Segoe UI Semibold"/>
              </a:rPr>
              <a:t>MS</a:t>
            </a:r>
            <a:r>
              <a:rPr sz="60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Excel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604" y="1849493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60" y="1212596"/>
            <a:ext cx="3122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Contents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5452" y="2408427"/>
            <a:ext cx="4408805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Introduction</a:t>
            </a:r>
            <a:endParaRPr sz="2800">
              <a:latin typeface="Segoe UI"/>
              <a:cs typeface="Segoe UI"/>
            </a:endParaRPr>
          </a:p>
          <a:p>
            <a:pPr marL="12700" marR="994410">
              <a:lnSpc>
                <a:spcPts val="3310"/>
              </a:lnSpc>
              <a:spcBef>
                <a:spcPts val="17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Interface &amp;</a:t>
            </a:r>
            <a:r>
              <a:rPr sz="2800" strike="sngStrike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65" dirty="0">
                <a:solidFill>
                  <a:srgbClr val="FFFFFF"/>
                </a:solidFill>
                <a:latin typeface="Segoe UI"/>
                <a:cs typeface="Segoe UI"/>
              </a:rPr>
              <a:t>Tools 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3.	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Formatting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10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Formula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Calculations</a:t>
            </a:r>
            <a:endParaRPr sz="28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SUM, </a:t>
            </a:r>
            <a:r>
              <a:rPr sz="2000" strike="sngStrike" spc="-20" dirty="0">
                <a:solidFill>
                  <a:srgbClr val="FFFFFF"/>
                </a:solidFill>
                <a:latin typeface="Segoe UI"/>
                <a:cs typeface="Segoe UI"/>
              </a:rPr>
              <a:t>AVERAGE, </a:t>
            </a:r>
            <a:r>
              <a:rPr sz="2000" strike="sngStrike" spc="10" dirty="0">
                <a:solidFill>
                  <a:srgbClr val="FFFFFF"/>
                </a:solidFill>
                <a:latin typeface="Segoe UI"/>
                <a:cs typeface="Segoe UI"/>
              </a:rPr>
              <a:t>MAX,</a:t>
            </a:r>
            <a:r>
              <a:rPr sz="2000" strike="sngStrike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MIN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buAutoNum type="arabicPeriod"/>
              <a:tabLst>
                <a:tab pos="1214755" algn="l"/>
              </a:tabLst>
            </a:pP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formula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ts val="2395"/>
              </a:lnSpc>
              <a:buAutoNum type="arabicPeriod"/>
              <a:tabLst>
                <a:tab pos="121475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Condition</a:t>
            </a:r>
            <a:endParaRPr sz="2000">
              <a:latin typeface="Segoe UI"/>
              <a:cs typeface="Segoe UI"/>
            </a:endParaRPr>
          </a:p>
          <a:p>
            <a:pPr marL="755650" indent="-742950">
              <a:lnSpc>
                <a:spcPts val="3329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Sorting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35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Filter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ct val="100000"/>
              </a:lnSpc>
              <a:spcBef>
                <a:spcPts val="25"/>
              </a:spcBef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Charts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340" y="954532"/>
            <a:ext cx="32480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spc="-5" dirty="0">
                <a:solidFill>
                  <a:srgbClr val="C8C8C8"/>
                </a:solidFill>
                <a:latin typeface="Segoe UI"/>
                <a:cs typeface="Segoe UI"/>
              </a:rPr>
              <a:t>4.2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9540" y="3157220"/>
            <a:ext cx="27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85" dirty="0">
                <a:solidFill>
                  <a:srgbClr val="F7F7F7"/>
                </a:solidFill>
                <a:latin typeface="Segoe UI"/>
                <a:cs typeface="Segoe UI"/>
              </a:rPr>
              <a:t>%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9538" y="3698747"/>
            <a:ext cx="2458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Allowance,</a:t>
            </a:r>
            <a:r>
              <a:rPr sz="2000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Deduction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8" y="5366254"/>
            <a:ext cx="9853300" cy="226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4.2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6629400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first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row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</a:t>
            </a:r>
            <a:r>
              <a:rPr sz="2400" b="1" spc="-3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Allowance?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=BS*15/100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=C2*15/100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25" dirty="0">
                <a:solidFill>
                  <a:srgbClr val="F7F7F7"/>
                </a:solidFill>
                <a:latin typeface="Segoe UI"/>
                <a:cs typeface="Segoe UI"/>
              </a:rPr>
              <a:t>=ALL*15/100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" y="3676777"/>
            <a:ext cx="9842500" cy="399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4.2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532635"/>
            <a:ext cx="6633845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Q2.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Select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correct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way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finding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Gross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21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=SUM(C2+D2)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=(C2+D2)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=C2+D2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" y="3676777"/>
            <a:ext cx="9842500" cy="399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4.2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499108"/>
            <a:ext cx="7049134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Q3.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suitable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calculate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Deduction?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865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spc="-7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=GS*25/100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spc="-8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=E3*25/100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=69750*25/100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" y="3676777"/>
            <a:ext cx="9842500" cy="399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7" y="310388"/>
            <a:ext cx="7694295" cy="716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8C8C8"/>
                </a:solidFill>
                <a:latin typeface="Segoe UI"/>
                <a:cs typeface="Segoe UI"/>
              </a:rPr>
              <a:t>4.2 Question</a:t>
            </a:r>
            <a:endParaRPr sz="6600">
              <a:latin typeface="Segoe UI"/>
              <a:cs typeface="Segoe UI"/>
            </a:endParaRPr>
          </a:p>
          <a:p>
            <a:pPr marL="657225">
              <a:lnSpc>
                <a:spcPct val="100000"/>
              </a:lnSpc>
              <a:spcBef>
                <a:spcPts val="2085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first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row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Allowance?</a:t>
            </a:r>
            <a:endParaRPr sz="24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=BS*15/100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=C2*15/100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25" dirty="0">
                <a:solidFill>
                  <a:srgbClr val="F7F7F7"/>
                </a:solidFill>
                <a:latin typeface="Segoe UI"/>
                <a:cs typeface="Segoe UI"/>
              </a:rPr>
              <a:t>=ALL*15/100</a:t>
            </a:r>
            <a:endParaRPr sz="2000">
              <a:latin typeface="Segoe UI"/>
              <a:cs typeface="Segoe UI"/>
            </a:endParaRPr>
          </a:p>
          <a:p>
            <a:pPr marL="657225">
              <a:lnSpc>
                <a:spcPct val="100000"/>
              </a:lnSpc>
              <a:spcBef>
                <a:spcPts val="1375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Q2.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Select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correct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way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finding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Gross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salary?</a:t>
            </a:r>
            <a:endParaRPr sz="24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21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=SUM(C2+D2)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=(C2+D2)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=C2+D2</a:t>
            </a:r>
            <a:endParaRPr sz="2000">
              <a:latin typeface="Segoe UI"/>
              <a:cs typeface="Segoe UI"/>
            </a:endParaRPr>
          </a:p>
          <a:p>
            <a:pPr marL="657225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Q3.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suitable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calculate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Deduction?</a:t>
            </a:r>
            <a:endParaRPr sz="24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2155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spc="-7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=GS*25/100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spc="-8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=E3*25/100</a:t>
            </a:r>
            <a:endParaRPr sz="2000">
              <a:latin typeface="Segoe UI"/>
              <a:cs typeface="Segoe UI"/>
            </a:endParaRPr>
          </a:p>
          <a:p>
            <a:pPr marL="9239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=69750*25/100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7428" y="141731"/>
            <a:ext cx="1503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95" dirty="0">
                <a:solidFill>
                  <a:srgbClr val="C8C8C8"/>
                </a:solidFill>
                <a:latin typeface="Segoe UI"/>
                <a:cs typeface="Segoe UI"/>
              </a:rPr>
              <a:t>R</a:t>
            </a:r>
            <a:r>
              <a:rPr sz="3200" b="0" dirty="0">
                <a:solidFill>
                  <a:srgbClr val="C8C8C8"/>
                </a:solidFill>
                <a:latin typeface="Segoe UI"/>
                <a:cs typeface="Segoe UI"/>
              </a:rPr>
              <a:t>e</a:t>
            </a:r>
            <a:r>
              <a:rPr sz="3200" b="0" spc="5" dirty="0">
                <a:solidFill>
                  <a:srgbClr val="C8C8C8"/>
                </a:solidFill>
                <a:latin typeface="Segoe UI"/>
                <a:cs typeface="Segoe UI"/>
              </a:rPr>
              <a:t>v</a:t>
            </a:r>
            <a:r>
              <a:rPr sz="3200" b="0" spc="-5" dirty="0">
                <a:solidFill>
                  <a:srgbClr val="C8C8C8"/>
                </a:solidFill>
                <a:latin typeface="Segoe UI"/>
                <a:cs typeface="Segoe UI"/>
              </a:rPr>
              <a:t>i</a:t>
            </a:r>
            <a:r>
              <a:rPr sz="3200" b="0" dirty="0">
                <a:solidFill>
                  <a:srgbClr val="C8C8C8"/>
                </a:solidFill>
                <a:latin typeface="Segoe UI"/>
                <a:cs typeface="Segoe UI"/>
              </a:rPr>
              <a:t>s</a:t>
            </a:r>
            <a:r>
              <a:rPr sz="3200" b="0" spc="-5" dirty="0">
                <a:solidFill>
                  <a:srgbClr val="C8C8C8"/>
                </a:solidFill>
                <a:latin typeface="Segoe UI"/>
                <a:cs typeface="Segoe UI"/>
              </a:rPr>
              <a:t>io</a:t>
            </a:r>
            <a:r>
              <a:rPr sz="3200" b="0" dirty="0">
                <a:solidFill>
                  <a:srgbClr val="C8C8C8"/>
                </a:solidFill>
                <a:latin typeface="Segoe UI"/>
                <a:cs typeface="Segoe UI"/>
              </a:rPr>
              <a:t>n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E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840" y="6031100"/>
            <a:ext cx="9663491" cy="158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538" y="3698747"/>
            <a:ext cx="277749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25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Check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email for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</a:t>
            </a:r>
            <a:r>
              <a:rPr sz="2000" spc="-1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4.2.pdf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Fill all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the blanks with 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correct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formula and</a:t>
            </a:r>
            <a:r>
              <a:rPr sz="2000" spc="-85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mail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us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work for below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mentioned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email</a:t>
            </a:r>
            <a:r>
              <a:rPr sz="2000" spc="-2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id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591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2F2F2F"/>
                </a:solidFill>
                <a:latin typeface="Segoe UI"/>
                <a:cs typeface="Segoe UI"/>
              </a:rPr>
              <a:t>mail</a:t>
            </a: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98" y="6629400"/>
            <a:ext cx="32481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05050"/>
                </a:solidFill>
                <a:latin typeface="Segoe UI"/>
                <a:cs typeface="Segoe UI"/>
              </a:rPr>
              <a:t>TO </a:t>
            </a:r>
            <a:r>
              <a:rPr lang="en-US" sz="1800" dirty="0">
                <a:solidFill>
                  <a:srgbClr val="505050"/>
                </a:solidFill>
                <a:latin typeface="Segoe UI"/>
                <a:cs typeface="Segoe UI"/>
              </a:rPr>
              <a:t>:</a:t>
            </a:r>
            <a:r>
              <a:rPr lang="en-US" sz="1800" spc="-4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lang="en-US" sz="1800" u="sng" spc="-40" dirty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shalomshan089@gmail.com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222221" cy="6031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6508A9-7860-4384-8187-01B2AEBE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10210800" cy="79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239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Segoe UI</vt:lpstr>
      <vt:lpstr>Segoe UI Semibold</vt:lpstr>
      <vt:lpstr>Office Theme</vt:lpstr>
      <vt:lpstr>MS Excel</vt:lpstr>
      <vt:lpstr>Contents</vt:lpstr>
      <vt:lpstr>PowerPoint Presentation</vt:lpstr>
      <vt:lpstr>4.2 Question</vt:lpstr>
      <vt:lpstr>4.2 Question</vt:lpstr>
      <vt:lpstr>4.2 Question</vt:lpstr>
      <vt:lpstr>Revision</vt:lpstr>
      <vt:lpstr>Exercise 4.2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cp:lastModifiedBy>SHALOMSHAN SHALOM</cp:lastModifiedBy>
  <cp:revision>3</cp:revision>
  <dcterms:created xsi:type="dcterms:W3CDTF">2021-04-04T06:30:07Z</dcterms:created>
  <dcterms:modified xsi:type="dcterms:W3CDTF">2021-05-20T07:11:56Z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LastSaved">
    <vt:filetime>2021-04-04T00:00:00Z</vt:filetime>
  </property>
</Properties>
</file>