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8B763E-DA1A-4470-A437-9C18D7F8212D}" v="912" dt="2021-10-23T08:59:11.8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17800-E8E7-4784-90F8-5FCAD3C7DDC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257DD6F-2645-4CBA-9833-A64A3DC1542E}">
      <dgm:prSet/>
      <dgm:spPr/>
      <dgm:t>
        <a:bodyPr/>
        <a:lstStyle/>
        <a:p>
          <a:r>
            <a:rPr lang="en-US" b="1"/>
            <a:t>Focus on the solution: </a:t>
          </a:r>
          <a:r>
            <a:rPr lang="en-US"/>
            <a:t>It’s easy to become hyperfocused on the conditions that created the problem. Shifting your focus away from the current problem to possible outcomes and solutions can give you a more positive outlook and open your eyes to new solutions.</a:t>
          </a:r>
        </a:p>
      </dgm:t>
    </dgm:pt>
    <dgm:pt modelId="{B16A4CBB-DC97-4084-9F3B-AC36F18A97E3}" type="parTrans" cxnId="{4519E050-9BC3-4A82-87CF-0273793FCC9D}">
      <dgm:prSet/>
      <dgm:spPr/>
      <dgm:t>
        <a:bodyPr/>
        <a:lstStyle/>
        <a:p>
          <a:endParaRPr lang="en-US"/>
        </a:p>
      </dgm:t>
    </dgm:pt>
    <dgm:pt modelId="{3F947A3C-8AC3-47EE-B2B0-B5A8FA6DA6FF}" type="sibTrans" cxnId="{4519E050-9BC3-4A82-87CF-0273793FCC9D}">
      <dgm:prSet/>
      <dgm:spPr/>
      <dgm:t>
        <a:bodyPr/>
        <a:lstStyle/>
        <a:p>
          <a:endParaRPr lang="en-US"/>
        </a:p>
      </dgm:t>
    </dgm:pt>
    <dgm:pt modelId="{011594FE-8F94-4297-9478-36378722DC36}">
      <dgm:prSet/>
      <dgm:spPr/>
      <dgm:t>
        <a:bodyPr/>
        <a:lstStyle/>
        <a:p>
          <a:r>
            <a:rPr lang="en-US" b="1"/>
            <a:t>Clearly define the problem: </a:t>
          </a:r>
          <a:r>
            <a:rPr lang="en-US"/>
            <a:t>It’s hard to solve a nebulous problem you never took the time to clearly define. No workplace is perfect, and there are usually a variety of interrelated problems that can be solved at any one time. If you find yourself getting overwhelmed and distracted during the problem-solving process, go back to step one and make sure you are approaching a singular problem.</a:t>
          </a:r>
        </a:p>
      </dgm:t>
    </dgm:pt>
    <dgm:pt modelId="{2E07E3B1-7D39-44DB-BDDC-12BDA09CE052}" type="parTrans" cxnId="{9E3CB90A-39DF-474F-B16A-73D307F23FD6}">
      <dgm:prSet/>
      <dgm:spPr/>
      <dgm:t>
        <a:bodyPr/>
        <a:lstStyle/>
        <a:p>
          <a:endParaRPr lang="en-US"/>
        </a:p>
      </dgm:t>
    </dgm:pt>
    <dgm:pt modelId="{D966DF56-6D01-4427-809A-833D489F65ED}" type="sibTrans" cxnId="{9E3CB90A-39DF-474F-B16A-73D307F23FD6}">
      <dgm:prSet/>
      <dgm:spPr/>
      <dgm:t>
        <a:bodyPr/>
        <a:lstStyle/>
        <a:p>
          <a:endParaRPr lang="en-US"/>
        </a:p>
      </dgm:t>
    </dgm:pt>
    <dgm:pt modelId="{943C6DB0-9AEB-4936-B4F2-80E1E135943D}">
      <dgm:prSet/>
      <dgm:spPr/>
      <dgm:t>
        <a:bodyPr/>
        <a:lstStyle/>
        <a:p>
          <a:r>
            <a:rPr lang="en-US" b="1"/>
            <a:t>Agree on a process: </a:t>
          </a:r>
          <a:r>
            <a:rPr lang="en-US"/>
            <a:t>If you’re problem-solving as part of a team, it’s very important that you agree to basic ground rules and procedures before you start the problem-solving process. This will streamline the process and help you prevent conflict down the road.</a:t>
          </a:r>
        </a:p>
      </dgm:t>
    </dgm:pt>
    <dgm:pt modelId="{E819674C-D71A-4391-A8FC-09AA2B8B9A59}" type="parTrans" cxnId="{6757B052-55F9-40CF-8F02-3D6831459DD1}">
      <dgm:prSet/>
      <dgm:spPr/>
      <dgm:t>
        <a:bodyPr/>
        <a:lstStyle/>
        <a:p>
          <a:endParaRPr lang="en-US"/>
        </a:p>
      </dgm:t>
    </dgm:pt>
    <dgm:pt modelId="{DD6DA960-2962-4732-81BF-DF6282C116A7}" type="sibTrans" cxnId="{6757B052-55F9-40CF-8F02-3D6831459DD1}">
      <dgm:prSet/>
      <dgm:spPr/>
      <dgm:t>
        <a:bodyPr/>
        <a:lstStyle/>
        <a:p>
          <a:endParaRPr lang="en-US"/>
        </a:p>
      </dgm:t>
    </dgm:pt>
    <dgm:pt modelId="{E0E809A0-8E52-4921-B0DA-79880A1E044D}">
      <dgm:prSet/>
      <dgm:spPr/>
      <dgm:t>
        <a:bodyPr/>
        <a:lstStyle/>
        <a:p>
          <a:r>
            <a:rPr lang="en-US" b="1"/>
            <a:t>Be sure to use active listening.:</a:t>
          </a:r>
          <a:r>
            <a:rPr lang="en-US"/>
            <a:t>The best problem solvers are great listeners. Problem-solving requires you to take in a variety of inputs and opinions and carefully analyze them. It’s important that people involved in the process feel heard.</a:t>
          </a:r>
        </a:p>
      </dgm:t>
    </dgm:pt>
    <dgm:pt modelId="{E2C25286-50B2-4E3E-A568-972AADA75D4D}" type="parTrans" cxnId="{A8DAB709-358A-4B46-8191-2F552E34D6D6}">
      <dgm:prSet/>
      <dgm:spPr/>
      <dgm:t>
        <a:bodyPr/>
        <a:lstStyle/>
        <a:p>
          <a:endParaRPr lang="en-US"/>
        </a:p>
      </dgm:t>
    </dgm:pt>
    <dgm:pt modelId="{8CE3F541-0F64-47CE-9E65-ADB290E43E46}" type="sibTrans" cxnId="{A8DAB709-358A-4B46-8191-2F552E34D6D6}">
      <dgm:prSet/>
      <dgm:spPr/>
      <dgm:t>
        <a:bodyPr/>
        <a:lstStyle/>
        <a:p>
          <a:endParaRPr lang="en-US"/>
        </a:p>
      </dgm:t>
    </dgm:pt>
    <dgm:pt modelId="{C55D1700-78C8-4C23-A1F8-ED706B81B1C7}" type="pres">
      <dgm:prSet presAssocID="{A8617800-E8E7-4784-90F8-5FCAD3C7DDCD}" presName="linear" presStyleCnt="0">
        <dgm:presLayoutVars>
          <dgm:animLvl val="lvl"/>
          <dgm:resizeHandles val="exact"/>
        </dgm:presLayoutVars>
      </dgm:prSet>
      <dgm:spPr/>
    </dgm:pt>
    <dgm:pt modelId="{6B83BE98-E624-4758-8D98-F526D4B8A37B}" type="pres">
      <dgm:prSet presAssocID="{E257DD6F-2645-4CBA-9833-A64A3DC1542E}" presName="parentText" presStyleLbl="node1" presStyleIdx="0" presStyleCnt="4">
        <dgm:presLayoutVars>
          <dgm:chMax val="0"/>
          <dgm:bulletEnabled val="1"/>
        </dgm:presLayoutVars>
      </dgm:prSet>
      <dgm:spPr/>
    </dgm:pt>
    <dgm:pt modelId="{9CFA00FE-AC71-4DC0-BDD4-2531C67FF40B}" type="pres">
      <dgm:prSet presAssocID="{3F947A3C-8AC3-47EE-B2B0-B5A8FA6DA6FF}" presName="spacer" presStyleCnt="0"/>
      <dgm:spPr/>
    </dgm:pt>
    <dgm:pt modelId="{2DC5B0A7-2FC9-453F-90EA-BE6746D800F9}" type="pres">
      <dgm:prSet presAssocID="{011594FE-8F94-4297-9478-36378722DC36}" presName="parentText" presStyleLbl="node1" presStyleIdx="1" presStyleCnt="4">
        <dgm:presLayoutVars>
          <dgm:chMax val="0"/>
          <dgm:bulletEnabled val="1"/>
        </dgm:presLayoutVars>
      </dgm:prSet>
      <dgm:spPr/>
    </dgm:pt>
    <dgm:pt modelId="{3D8D1EF7-0008-4809-8358-7E5FB53D2506}" type="pres">
      <dgm:prSet presAssocID="{D966DF56-6D01-4427-809A-833D489F65ED}" presName="spacer" presStyleCnt="0"/>
      <dgm:spPr/>
    </dgm:pt>
    <dgm:pt modelId="{F5AA1501-A330-4655-86CA-2B01688EEC46}" type="pres">
      <dgm:prSet presAssocID="{943C6DB0-9AEB-4936-B4F2-80E1E135943D}" presName="parentText" presStyleLbl="node1" presStyleIdx="2" presStyleCnt="4">
        <dgm:presLayoutVars>
          <dgm:chMax val="0"/>
          <dgm:bulletEnabled val="1"/>
        </dgm:presLayoutVars>
      </dgm:prSet>
      <dgm:spPr/>
    </dgm:pt>
    <dgm:pt modelId="{06B77B81-D238-4685-8635-6ECDE1118747}" type="pres">
      <dgm:prSet presAssocID="{DD6DA960-2962-4732-81BF-DF6282C116A7}" presName="spacer" presStyleCnt="0"/>
      <dgm:spPr/>
    </dgm:pt>
    <dgm:pt modelId="{65CA5BC7-77B5-4485-A0E5-7A13EF55DD53}" type="pres">
      <dgm:prSet presAssocID="{E0E809A0-8E52-4921-B0DA-79880A1E044D}" presName="parentText" presStyleLbl="node1" presStyleIdx="3" presStyleCnt="4">
        <dgm:presLayoutVars>
          <dgm:chMax val="0"/>
          <dgm:bulletEnabled val="1"/>
        </dgm:presLayoutVars>
      </dgm:prSet>
      <dgm:spPr/>
    </dgm:pt>
  </dgm:ptLst>
  <dgm:cxnLst>
    <dgm:cxn modelId="{B9B87803-740C-4622-B647-8B8FF9899A4B}" type="presOf" srcId="{A8617800-E8E7-4784-90F8-5FCAD3C7DDCD}" destId="{C55D1700-78C8-4C23-A1F8-ED706B81B1C7}" srcOrd="0" destOrd="0" presId="urn:microsoft.com/office/officeart/2005/8/layout/vList2"/>
    <dgm:cxn modelId="{A8DAB709-358A-4B46-8191-2F552E34D6D6}" srcId="{A8617800-E8E7-4784-90F8-5FCAD3C7DDCD}" destId="{E0E809A0-8E52-4921-B0DA-79880A1E044D}" srcOrd="3" destOrd="0" parTransId="{E2C25286-50B2-4E3E-A568-972AADA75D4D}" sibTransId="{8CE3F541-0F64-47CE-9E65-ADB290E43E46}"/>
    <dgm:cxn modelId="{959C460A-970C-4F58-BD2C-B580CE1CD78B}" type="presOf" srcId="{E257DD6F-2645-4CBA-9833-A64A3DC1542E}" destId="{6B83BE98-E624-4758-8D98-F526D4B8A37B}" srcOrd="0" destOrd="0" presId="urn:microsoft.com/office/officeart/2005/8/layout/vList2"/>
    <dgm:cxn modelId="{9E3CB90A-39DF-474F-B16A-73D307F23FD6}" srcId="{A8617800-E8E7-4784-90F8-5FCAD3C7DDCD}" destId="{011594FE-8F94-4297-9478-36378722DC36}" srcOrd="1" destOrd="0" parTransId="{2E07E3B1-7D39-44DB-BDDC-12BDA09CE052}" sibTransId="{D966DF56-6D01-4427-809A-833D489F65ED}"/>
    <dgm:cxn modelId="{9AB3B127-E57E-40A5-800A-6FF49BFD810D}" type="presOf" srcId="{943C6DB0-9AEB-4936-B4F2-80E1E135943D}" destId="{F5AA1501-A330-4655-86CA-2B01688EEC46}" srcOrd="0" destOrd="0" presId="urn:microsoft.com/office/officeart/2005/8/layout/vList2"/>
    <dgm:cxn modelId="{4519E050-9BC3-4A82-87CF-0273793FCC9D}" srcId="{A8617800-E8E7-4784-90F8-5FCAD3C7DDCD}" destId="{E257DD6F-2645-4CBA-9833-A64A3DC1542E}" srcOrd="0" destOrd="0" parTransId="{B16A4CBB-DC97-4084-9F3B-AC36F18A97E3}" sibTransId="{3F947A3C-8AC3-47EE-B2B0-B5A8FA6DA6FF}"/>
    <dgm:cxn modelId="{8FF74C71-42D2-466E-A946-76E09C700859}" type="presOf" srcId="{E0E809A0-8E52-4921-B0DA-79880A1E044D}" destId="{65CA5BC7-77B5-4485-A0E5-7A13EF55DD53}" srcOrd="0" destOrd="0" presId="urn:microsoft.com/office/officeart/2005/8/layout/vList2"/>
    <dgm:cxn modelId="{6757B052-55F9-40CF-8F02-3D6831459DD1}" srcId="{A8617800-E8E7-4784-90F8-5FCAD3C7DDCD}" destId="{943C6DB0-9AEB-4936-B4F2-80E1E135943D}" srcOrd="2" destOrd="0" parTransId="{E819674C-D71A-4391-A8FC-09AA2B8B9A59}" sibTransId="{DD6DA960-2962-4732-81BF-DF6282C116A7}"/>
    <dgm:cxn modelId="{06B1A2C1-904D-4A1E-955A-2522110521A5}" type="presOf" srcId="{011594FE-8F94-4297-9478-36378722DC36}" destId="{2DC5B0A7-2FC9-453F-90EA-BE6746D800F9}" srcOrd="0" destOrd="0" presId="urn:microsoft.com/office/officeart/2005/8/layout/vList2"/>
    <dgm:cxn modelId="{127545B7-980A-4867-A516-9B4990ED1C61}" type="presParOf" srcId="{C55D1700-78C8-4C23-A1F8-ED706B81B1C7}" destId="{6B83BE98-E624-4758-8D98-F526D4B8A37B}" srcOrd="0" destOrd="0" presId="urn:microsoft.com/office/officeart/2005/8/layout/vList2"/>
    <dgm:cxn modelId="{BB43AD23-ADC4-4040-926C-7305AB798B16}" type="presParOf" srcId="{C55D1700-78C8-4C23-A1F8-ED706B81B1C7}" destId="{9CFA00FE-AC71-4DC0-BDD4-2531C67FF40B}" srcOrd="1" destOrd="0" presId="urn:microsoft.com/office/officeart/2005/8/layout/vList2"/>
    <dgm:cxn modelId="{EAE9E44E-3AB5-4999-BBF3-56197018DEEA}" type="presParOf" srcId="{C55D1700-78C8-4C23-A1F8-ED706B81B1C7}" destId="{2DC5B0A7-2FC9-453F-90EA-BE6746D800F9}" srcOrd="2" destOrd="0" presId="urn:microsoft.com/office/officeart/2005/8/layout/vList2"/>
    <dgm:cxn modelId="{53A41EBB-32B7-4F01-BE1E-9767E4145B8D}" type="presParOf" srcId="{C55D1700-78C8-4C23-A1F8-ED706B81B1C7}" destId="{3D8D1EF7-0008-4809-8358-7E5FB53D2506}" srcOrd="3" destOrd="0" presId="urn:microsoft.com/office/officeart/2005/8/layout/vList2"/>
    <dgm:cxn modelId="{4659F4EB-E0CD-4808-82CE-671CB3F1EC50}" type="presParOf" srcId="{C55D1700-78C8-4C23-A1F8-ED706B81B1C7}" destId="{F5AA1501-A330-4655-86CA-2B01688EEC46}" srcOrd="4" destOrd="0" presId="urn:microsoft.com/office/officeart/2005/8/layout/vList2"/>
    <dgm:cxn modelId="{FAEB8CBD-3438-433A-B1BD-53B3EE165F62}" type="presParOf" srcId="{C55D1700-78C8-4C23-A1F8-ED706B81B1C7}" destId="{06B77B81-D238-4685-8635-6ECDE1118747}" srcOrd="5" destOrd="0" presId="urn:microsoft.com/office/officeart/2005/8/layout/vList2"/>
    <dgm:cxn modelId="{A6E1C23B-B393-46F2-8086-58E6EAA54006}" type="presParOf" srcId="{C55D1700-78C8-4C23-A1F8-ED706B81B1C7}" destId="{65CA5BC7-77B5-4485-A0E5-7A13EF55DD5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83BE98-E624-4758-8D98-F526D4B8A37B}">
      <dsp:nvSpPr>
        <dsp:cNvPr id="0" name=""/>
        <dsp:cNvSpPr/>
      </dsp:nvSpPr>
      <dsp:spPr>
        <a:xfrm>
          <a:off x="0" y="151937"/>
          <a:ext cx="6525661" cy="103106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a:t>Focus on the solution: </a:t>
          </a:r>
          <a:r>
            <a:rPr lang="en-US" sz="1200" kern="1200"/>
            <a:t>It’s easy to become hyperfocused on the conditions that created the problem. Shifting your focus away from the current problem to possible outcomes and solutions can give you a more positive outlook and open your eyes to new solutions.</a:t>
          </a:r>
        </a:p>
      </dsp:txBody>
      <dsp:txXfrm>
        <a:off x="50332" y="202269"/>
        <a:ext cx="6424997" cy="930398"/>
      </dsp:txXfrm>
    </dsp:sp>
    <dsp:sp modelId="{2DC5B0A7-2FC9-453F-90EA-BE6746D800F9}">
      <dsp:nvSpPr>
        <dsp:cNvPr id="0" name=""/>
        <dsp:cNvSpPr/>
      </dsp:nvSpPr>
      <dsp:spPr>
        <a:xfrm>
          <a:off x="0" y="1217559"/>
          <a:ext cx="6525661" cy="1031062"/>
        </a:xfrm>
        <a:prstGeom prst="roundRect">
          <a:avLst/>
        </a:prstGeom>
        <a:solidFill>
          <a:schemeClr val="accent2">
            <a:hueOff val="260141"/>
            <a:satOff val="-2757"/>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a:t>Clearly define the problem: </a:t>
          </a:r>
          <a:r>
            <a:rPr lang="en-US" sz="1200" kern="1200"/>
            <a:t>It’s hard to solve a nebulous problem you never took the time to clearly define. No workplace is perfect, and there are usually a variety of interrelated problems that can be solved at any one time. If you find yourself getting overwhelmed and distracted during the problem-solving process, go back to step one and make sure you are approaching a singular problem.</a:t>
          </a:r>
        </a:p>
      </dsp:txBody>
      <dsp:txXfrm>
        <a:off x="50332" y="1267891"/>
        <a:ext cx="6424997" cy="930398"/>
      </dsp:txXfrm>
    </dsp:sp>
    <dsp:sp modelId="{F5AA1501-A330-4655-86CA-2B01688EEC46}">
      <dsp:nvSpPr>
        <dsp:cNvPr id="0" name=""/>
        <dsp:cNvSpPr/>
      </dsp:nvSpPr>
      <dsp:spPr>
        <a:xfrm>
          <a:off x="0" y="2283182"/>
          <a:ext cx="6525661" cy="1031062"/>
        </a:xfrm>
        <a:prstGeom prst="roundRect">
          <a:avLst/>
        </a:prstGeom>
        <a:solidFill>
          <a:schemeClr val="accent2">
            <a:hueOff val="520282"/>
            <a:satOff val="-5514"/>
            <a:lumOff val="-7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a:t>Agree on a process: </a:t>
          </a:r>
          <a:r>
            <a:rPr lang="en-US" sz="1200" kern="1200"/>
            <a:t>If you’re problem-solving as part of a team, it’s very important that you agree to basic ground rules and procedures before you start the problem-solving process. This will streamline the process and help you prevent conflict down the road.</a:t>
          </a:r>
        </a:p>
      </dsp:txBody>
      <dsp:txXfrm>
        <a:off x="50332" y="2333514"/>
        <a:ext cx="6424997" cy="930398"/>
      </dsp:txXfrm>
    </dsp:sp>
    <dsp:sp modelId="{65CA5BC7-77B5-4485-A0E5-7A13EF55DD53}">
      <dsp:nvSpPr>
        <dsp:cNvPr id="0" name=""/>
        <dsp:cNvSpPr/>
      </dsp:nvSpPr>
      <dsp:spPr>
        <a:xfrm>
          <a:off x="0" y="3348805"/>
          <a:ext cx="6525661" cy="1031062"/>
        </a:xfrm>
        <a:prstGeom prst="roundRect">
          <a:avLst/>
        </a:prstGeom>
        <a:solidFill>
          <a:schemeClr val="accent2">
            <a:hueOff val="780423"/>
            <a:satOff val="-8271"/>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a:t>Be sure to use active listening.:</a:t>
          </a:r>
          <a:r>
            <a:rPr lang="en-US" sz="1200" kern="1200"/>
            <a:t>The best problem solvers are great listeners. Problem-solving requires you to take in a variety of inputs and opinions and carefully analyze them. It’s important that people involved in the process feel heard.</a:t>
          </a:r>
        </a:p>
      </dsp:txBody>
      <dsp:txXfrm>
        <a:off x="50332" y="3399137"/>
        <a:ext cx="6424997" cy="93039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10/23/2021</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165148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10/23/2021</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972129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10/23/2021</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09097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10/23/2021</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2633976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10/23/2021</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051492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10/23/2021</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941707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10/23/2021</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501754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10/23/2021</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795902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10/23/2021</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954395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10/23/2021</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202976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10/23/2021</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234614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10/23/2021</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2213158790"/>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heoryofinterest.blogspot.com/2017/02/to-think-is-to-solve.html"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hyperlink" Target="https://www.picpedia.org/chalkboard/c/conclusions.html" TargetMode="Externa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famvin.org/en/2018/01/28/thank-goes-long-way/" TargetMode="External"/><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thebluediamondgallery.com/handwriting/a/agenda.html"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nonsa.pl/wiki/Problem"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3527CE-0857-4148-A439-03E1284D2F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693" y="4879041"/>
            <a:ext cx="12191998" cy="713860"/>
          </a:xfrm>
        </p:spPr>
        <p:txBody>
          <a:bodyPr vert="horz" lIns="91440" tIns="45720" rIns="91440" bIns="45720" rtlCol="0" anchor="ctr">
            <a:noAutofit/>
          </a:bodyPr>
          <a:lstStyle/>
          <a:p>
            <a:r>
              <a:rPr lang="en-US" sz="5000" dirty="0">
                <a:ea typeface="+mj-lt"/>
                <a:cs typeface="+mj-lt"/>
              </a:rPr>
              <a:t>Problem Solving &amp; Building Strategy</a:t>
            </a:r>
          </a:p>
          <a:p>
            <a:endParaRPr lang="en-US" sz="5000" dirty="0">
              <a:cs typeface="Calibri Light"/>
            </a:endParaRPr>
          </a:p>
        </p:txBody>
      </p:sp>
      <p:sp>
        <p:nvSpPr>
          <p:cNvPr id="3" name="Subtitle 2"/>
          <p:cNvSpPr>
            <a:spLocks noGrp="1"/>
          </p:cNvSpPr>
          <p:nvPr>
            <p:ph type="subTitle" idx="1"/>
          </p:nvPr>
        </p:nvSpPr>
        <p:spPr>
          <a:xfrm>
            <a:off x="2712614" y="5602717"/>
            <a:ext cx="6767853" cy="1256390"/>
          </a:xfrm>
        </p:spPr>
        <p:txBody>
          <a:bodyPr vert="horz" lIns="91440" tIns="45720" rIns="91440" bIns="45720" rtlCol="0" anchor="t">
            <a:normAutofit/>
          </a:bodyPr>
          <a:lstStyle/>
          <a:p>
            <a:r>
              <a:rPr lang="en-US" sz="2000" b="1" dirty="0">
                <a:solidFill>
                  <a:schemeClr val="tx1"/>
                </a:solidFill>
              </a:rPr>
              <a:t>Present by:- </a:t>
            </a:r>
            <a:r>
              <a:rPr lang="en-US" sz="2000" b="1" dirty="0" err="1">
                <a:solidFill>
                  <a:schemeClr val="tx1"/>
                </a:solidFill>
              </a:rPr>
              <a:t>shalomshan</a:t>
            </a:r>
            <a:endParaRPr lang="en-US" sz="2000" b="1" dirty="0">
              <a:solidFill>
                <a:schemeClr val="tx1"/>
              </a:solidFill>
            </a:endParaRPr>
          </a:p>
          <a:p>
            <a:r>
              <a:rPr lang="en-US" sz="2000" b="1" dirty="0">
                <a:solidFill>
                  <a:schemeClr val="tx1"/>
                </a:solidFill>
              </a:rPr>
              <a:t>Batch:08</a:t>
            </a:r>
          </a:p>
        </p:txBody>
      </p:sp>
      <p:pic>
        <p:nvPicPr>
          <p:cNvPr id="4" name="Picture 4" descr="Text, whiteboard&#10;&#10;Description automatically generated">
            <a:extLst>
              <a:ext uri="{FF2B5EF4-FFF2-40B4-BE49-F238E27FC236}">
                <a16:creationId xmlns:a16="http://schemas.microsoft.com/office/drawing/2014/main" id="{66FC52BC-A153-47D8-BC90-E23168F3298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856677" y="6147"/>
            <a:ext cx="8489634" cy="4457058"/>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0"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68" name="Rectangle 67">
            <a:extLst>
              <a:ext uri="{FF2B5EF4-FFF2-40B4-BE49-F238E27FC236}">
                <a16:creationId xmlns:a16="http://schemas.microsoft.com/office/drawing/2014/main" id="{F616A82B-4290-46E7-BF7E-9119EFAF9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96D975-8EA4-4E64-9BB3-F9D3C3F31686}"/>
              </a:ext>
            </a:extLst>
          </p:cNvPr>
          <p:cNvSpPr>
            <a:spLocks noGrp="1"/>
          </p:cNvSpPr>
          <p:nvPr>
            <p:ph type="title"/>
          </p:nvPr>
        </p:nvSpPr>
        <p:spPr>
          <a:xfrm>
            <a:off x="6920985" y="14096"/>
            <a:ext cx="5267018" cy="1066688"/>
          </a:xfrm>
        </p:spPr>
        <p:txBody>
          <a:bodyPr vert="horz" lIns="91440" tIns="45720" rIns="91440" bIns="45720" rtlCol="0" anchor="b">
            <a:normAutofit/>
          </a:bodyPr>
          <a:lstStyle/>
          <a:p>
            <a:pPr algn="ctr"/>
            <a:r>
              <a:rPr lang="en-US" sz="5000"/>
              <a:t>Await Results</a:t>
            </a:r>
          </a:p>
        </p:txBody>
      </p:sp>
      <p:pic>
        <p:nvPicPr>
          <p:cNvPr id="5" name="Picture 4" descr="Magnifying glass showing decling performance">
            <a:extLst>
              <a:ext uri="{FF2B5EF4-FFF2-40B4-BE49-F238E27FC236}">
                <a16:creationId xmlns:a16="http://schemas.microsoft.com/office/drawing/2014/main" id="{1D0CC7CA-AEE3-410D-986C-729156F67891}"/>
              </a:ext>
            </a:extLst>
          </p:cNvPr>
          <p:cNvPicPr>
            <a:picLocks noChangeAspect="1"/>
          </p:cNvPicPr>
          <p:nvPr/>
        </p:nvPicPr>
        <p:blipFill rotWithShape="1">
          <a:blip r:embed="rId2"/>
          <a:srcRect l="18366" r="14426" b="-4"/>
          <a:stretch/>
        </p:blipFill>
        <p:spPr>
          <a:xfrm>
            <a:off x="20" y="-1"/>
            <a:ext cx="6915093" cy="6858001"/>
          </a:xfrm>
          <a:prstGeom prst="rect">
            <a:avLst/>
          </a:prstGeom>
        </p:spPr>
      </p:pic>
      <p:sp>
        <p:nvSpPr>
          <p:cNvPr id="4" name="TextBox 3">
            <a:extLst>
              <a:ext uri="{FF2B5EF4-FFF2-40B4-BE49-F238E27FC236}">
                <a16:creationId xmlns:a16="http://schemas.microsoft.com/office/drawing/2014/main" id="{28503087-A264-4725-9AAD-6DF0E530D5A6}"/>
              </a:ext>
            </a:extLst>
          </p:cNvPr>
          <p:cNvSpPr txBox="1"/>
          <p:nvPr/>
        </p:nvSpPr>
        <p:spPr>
          <a:xfrm>
            <a:off x="6866626" y="2222739"/>
            <a:ext cx="5287993" cy="24006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500">
                <a:latin typeface="Sohne"/>
              </a:rPr>
              <a:t>Observe how your solution is working and decide if further action needs to be taken. It’s best to decide on a time frame for observation before you follow up and decide whether or not to make changes to your plan.</a:t>
            </a:r>
            <a:endParaRPr lang="en-US" sz="2500"/>
          </a:p>
        </p:txBody>
      </p:sp>
    </p:spTree>
    <p:extLst>
      <p:ext uri="{BB962C8B-B14F-4D97-AF65-F5344CB8AC3E}">
        <p14:creationId xmlns:p14="http://schemas.microsoft.com/office/powerpoint/2010/main" val="4006732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9"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grpSp>
        <p:nvGrpSpPr>
          <p:cNvPr id="67" name="Group 66">
            <a:extLst>
              <a:ext uri="{FF2B5EF4-FFF2-40B4-BE49-F238E27FC236}">
                <a16:creationId xmlns:a16="http://schemas.microsoft.com/office/drawing/2014/main" id="{A1B0DAD3-DAD3-4D41-8EF0-B03422E473FE}"/>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solidFill>
        </p:grpSpPr>
        <p:sp>
          <p:nvSpPr>
            <p:cNvPr id="68" name="Freeform 8">
              <a:extLst>
                <a:ext uri="{FF2B5EF4-FFF2-40B4-BE49-F238E27FC236}">
                  <a16:creationId xmlns:a16="http://schemas.microsoft.com/office/drawing/2014/main" id="{729F7DF5-CF56-4F67-9883-903E49BE1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9" name="Freeform 10">
              <a:extLst>
                <a:ext uri="{FF2B5EF4-FFF2-40B4-BE49-F238E27FC236}">
                  <a16:creationId xmlns:a16="http://schemas.microsoft.com/office/drawing/2014/main" id="{B7E65000-B427-4CEF-B2A9-ECA839855F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0" name="Freeform 15">
              <a:extLst>
                <a:ext uri="{FF2B5EF4-FFF2-40B4-BE49-F238E27FC236}">
                  <a16:creationId xmlns:a16="http://schemas.microsoft.com/office/drawing/2014/main" id="{1D82BADA-E191-4C51-A377-7D1EA989D4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1" name="Freeform 18">
              <a:extLst>
                <a:ext uri="{FF2B5EF4-FFF2-40B4-BE49-F238E27FC236}">
                  <a16:creationId xmlns:a16="http://schemas.microsoft.com/office/drawing/2014/main" id="{C074E073-07CB-4DD6-BFC8-E9FD63D4AC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2" name="Freeform 19">
              <a:extLst>
                <a:ext uri="{FF2B5EF4-FFF2-40B4-BE49-F238E27FC236}">
                  <a16:creationId xmlns:a16="http://schemas.microsoft.com/office/drawing/2014/main" id="{211152B9-90BD-4804-BCC5-4B0FEEF372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3" name="Freeform 20">
              <a:extLst>
                <a:ext uri="{FF2B5EF4-FFF2-40B4-BE49-F238E27FC236}">
                  <a16:creationId xmlns:a16="http://schemas.microsoft.com/office/drawing/2014/main" id="{941B26CC-1C9B-4149-9647-3A0E0C9D20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4" name="Freeform 22">
              <a:extLst>
                <a:ext uri="{FF2B5EF4-FFF2-40B4-BE49-F238E27FC236}">
                  <a16:creationId xmlns:a16="http://schemas.microsoft.com/office/drawing/2014/main" id="{7576EDD8-60BD-4230-9FE5-5302F91208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5" name="Freeform 23">
              <a:extLst>
                <a:ext uri="{FF2B5EF4-FFF2-40B4-BE49-F238E27FC236}">
                  <a16:creationId xmlns:a16="http://schemas.microsoft.com/office/drawing/2014/main" id="{F68478BC-1899-4718-B999-C7EE2F6F5B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6" name="Freeform 26">
              <a:extLst>
                <a:ext uri="{FF2B5EF4-FFF2-40B4-BE49-F238E27FC236}">
                  <a16:creationId xmlns:a16="http://schemas.microsoft.com/office/drawing/2014/main" id="{B02BAA58-19A0-4BE5-8596-7AF02A91C9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7" name="Freeform 27">
              <a:extLst>
                <a:ext uri="{FF2B5EF4-FFF2-40B4-BE49-F238E27FC236}">
                  <a16:creationId xmlns:a16="http://schemas.microsoft.com/office/drawing/2014/main" id="{ED0FD3ED-A6B2-480A-8B6C-36B4921644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8" name="Freeform 28">
              <a:extLst>
                <a:ext uri="{FF2B5EF4-FFF2-40B4-BE49-F238E27FC236}">
                  <a16:creationId xmlns:a16="http://schemas.microsoft.com/office/drawing/2014/main" id="{46C958D0-B4D1-4E20-87DA-CDF757B56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9" name="Freeform 30">
              <a:extLst>
                <a:ext uri="{FF2B5EF4-FFF2-40B4-BE49-F238E27FC236}">
                  <a16:creationId xmlns:a16="http://schemas.microsoft.com/office/drawing/2014/main" id="{3E2B5B4A-13C5-4187-BF16-1B0C4EC6D1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0" name="Freeform 43">
              <a:extLst>
                <a:ext uri="{FF2B5EF4-FFF2-40B4-BE49-F238E27FC236}">
                  <a16:creationId xmlns:a16="http://schemas.microsoft.com/office/drawing/2014/main" id="{8B7A471E-57F9-4AC4-B3DE-6A75C2A490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1" name="Freeform 51">
              <a:extLst>
                <a:ext uri="{FF2B5EF4-FFF2-40B4-BE49-F238E27FC236}">
                  <a16:creationId xmlns:a16="http://schemas.microsoft.com/office/drawing/2014/main" id="{01E6B5E8-B33D-4D70-B30A-823D655388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2" name="Freeform 52">
              <a:extLst>
                <a:ext uri="{FF2B5EF4-FFF2-40B4-BE49-F238E27FC236}">
                  <a16:creationId xmlns:a16="http://schemas.microsoft.com/office/drawing/2014/main" id="{04BD65AE-3613-409E-859A-F5E47E7ED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3" name="Freeform 53">
              <a:extLst>
                <a:ext uri="{FF2B5EF4-FFF2-40B4-BE49-F238E27FC236}">
                  <a16:creationId xmlns:a16="http://schemas.microsoft.com/office/drawing/2014/main" id="{6AC52B47-CF30-4905-A913-8016FD7DF8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4" name="Freeform 54">
              <a:extLst>
                <a:ext uri="{FF2B5EF4-FFF2-40B4-BE49-F238E27FC236}">
                  <a16:creationId xmlns:a16="http://schemas.microsoft.com/office/drawing/2014/main" id="{945DD375-89B4-4594-879C-C88E3E07E4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5" name="Freeform 55">
              <a:extLst>
                <a:ext uri="{FF2B5EF4-FFF2-40B4-BE49-F238E27FC236}">
                  <a16:creationId xmlns:a16="http://schemas.microsoft.com/office/drawing/2014/main" id="{4EF2ED92-CD73-4432-B715-54794B6CC8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6" name="Freeform 56">
              <a:extLst>
                <a:ext uri="{FF2B5EF4-FFF2-40B4-BE49-F238E27FC236}">
                  <a16:creationId xmlns:a16="http://schemas.microsoft.com/office/drawing/2014/main" id="{4C080334-01D5-4AEE-B802-115F8FF429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7" name="Freeform 57">
              <a:extLst>
                <a:ext uri="{FF2B5EF4-FFF2-40B4-BE49-F238E27FC236}">
                  <a16:creationId xmlns:a16="http://schemas.microsoft.com/office/drawing/2014/main" id="{5B2CD9BC-4DF9-4317-9F4F-168D1E48F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8" name="Freeform 59">
              <a:extLst>
                <a:ext uri="{FF2B5EF4-FFF2-40B4-BE49-F238E27FC236}">
                  <a16:creationId xmlns:a16="http://schemas.microsoft.com/office/drawing/2014/main" id="{9ED340BE-C2EA-4C3D-9E5F-49D0601E22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9" name="Freeform 60">
              <a:extLst>
                <a:ext uri="{FF2B5EF4-FFF2-40B4-BE49-F238E27FC236}">
                  <a16:creationId xmlns:a16="http://schemas.microsoft.com/office/drawing/2014/main" id="{F83C564A-309A-4BE2-A1B7-CB9000A40F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0" name="Freeform 61">
              <a:extLst>
                <a:ext uri="{FF2B5EF4-FFF2-40B4-BE49-F238E27FC236}">
                  <a16:creationId xmlns:a16="http://schemas.microsoft.com/office/drawing/2014/main" id="{6DB3A353-2237-4080-B766-F62A628B38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1" name="Freeform 5">
              <a:extLst>
                <a:ext uri="{FF2B5EF4-FFF2-40B4-BE49-F238E27FC236}">
                  <a16:creationId xmlns:a16="http://schemas.microsoft.com/office/drawing/2014/main" id="{F97333D1-A657-49E4-BCD3-47476A14CA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2" name="Freeform 6">
              <a:extLst>
                <a:ext uri="{FF2B5EF4-FFF2-40B4-BE49-F238E27FC236}">
                  <a16:creationId xmlns:a16="http://schemas.microsoft.com/office/drawing/2014/main" id="{D848B0DC-182E-4466-BC72-7D1D16380F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3" name="Freeform 7">
              <a:extLst>
                <a:ext uri="{FF2B5EF4-FFF2-40B4-BE49-F238E27FC236}">
                  <a16:creationId xmlns:a16="http://schemas.microsoft.com/office/drawing/2014/main" id="{60CE5FE2-5C67-4168-A845-1851C07B74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4" name="Freeform 8">
              <a:extLst>
                <a:ext uri="{FF2B5EF4-FFF2-40B4-BE49-F238E27FC236}">
                  <a16:creationId xmlns:a16="http://schemas.microsoft.com/office/drawing/2014/main" id="{FFD9F71E-ACAB-4435-8558-5C891704E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5" name="Freeform 9">
              <a:extLst>
                <a:ext uri="{FF2B5EF4-FFF2-40B4-BE49-F238E27FC236}">
                  <a16:creationId xmlns:a16="http://schemas.microsoft.com/office/drawing/2014/main" id="{D8F3C4EF-CAB3-477F-9BE6-7AE0EE0861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6" name="Freeform 11">
              <a:extLst>
                <a:ext uri="{FF2B5EF4-FFF2-40B4-BE49-F238E27FC236}">
                  <a16:creationId xmlns:a16="http://schemas.microsoft.com/office/drawing/2014/main" id="{99F3B109-2DD1-4023-AB8C-C4CFFBC1EE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7" name="Freeform 12">
              <a:extLst>
                <a:ext uri="{FF2B5EF4-FFF2-40B4-BE49-F238E27FC236}">
                  <a16:creationId xmlns:a16="http://schemas.microsoft.com/office/drawing/2014/main" id="{AEE61596-3CEF-4CF6-A4FA-2262654387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8" name="Freeform 13">
              <a:extLst>
                <a:ext uri="{FF2B5EF4-FFF2-40B4-BE49-F238E27FC236}">
                  <a16:creationId xmlns:a16="http://schemas.microsoft.com/office/drawing/2014/main" id="{ACA5CDA1-D484-482B-924A-C21EFFB26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9" name="Freeform 14">
              <a:extLst>
                <a:ext uri="{FF2B5EF4-FFF2-40B4-BE49-F238E27FC236}">
                  <a16:creationId xmlns:a16="http://schemas.microsoft.com/office/drawing/2014/main" id="{8BAD048C-9E22-4DAB-BB3C-8978DFC799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0" name="Freeform 16">
              <a:extLst>
                <a:ext uri="{FF2B5EF4-FFF2-40B4-BE49-F238E27FC236}">
                  <a16:creationId xmlns:a16="http://schemas.microsoft.com/office/drawing/2014/main" id="{1A2637B3-8C74-4B55-872D-CFE1F1929A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1" name="Freeform 17">
              <a:extLst>
                <a:ext uri="{FF2B5EF4-FFF2-40B4-BE49-F238E27FC236}">
                  <a16:creationId xmlns:a16="http://schemas.microsoft.com/office/drawing/2014/main" id="{C73B0390-BD3E-4AFB-ADF3-676ECF8900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2" name="Freeform 21">
              <a:extLst>
                <a:ext uri="{FF2B5EF4-FFF2-40B4-BE49-F238E27FC236}">
                  <a16:creationId xmlns:a16="http://schemas.microsoft.com/office/drawing/2014/main" id="{35236E6F-9C25-49CE-9078-306D3A5FA0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3" name="Freeform 25">
              <a:extLst>
                <a:ext uri="{FF2B5EF4-FFF2-40B4-BE49-F238E27FC236}">
                  <a16:creationId xmlns:a16="http://schemas.microsoft.com/office/drawing/2014/main" id="{46D4BFF5-1B3A-44D0-9720-143617E009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 name="Freeform 29">
              <a:extLst>
                <a:ext uri="{FF2B5EF4-FFF2-40B4-BE49-F238E27FC236}">
                  <a16:creationId xmlns:a16="http://schemas.microsoft.com/office/drawing/2014/main" id="{77FD726E-2EB9-4305-BEE5-7C48D51C9B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5" name="Freeform 31">
              <a:extLst>
                <a:ext uri="{FF2B5EF4-FFF2-40B4-BE49-F238E27FC236}">
                  <a16:creationId xmlns:a16="http://schemas.microsoft.com/office/drawing/2014/main" id="{25E6083A-3C52-4763-92A2-1B88843EF3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6" name="Freeform 32">
              <a:extLst>
                <a:ext uri="{FF2B5EF4-FFF2-40B4-BE49-F238E27FC236}">
                  <a16:creationId xmlns:a16="http://schemas.microsoft.com/office/drawing/2014/main" id="{CA90BF22-94F7-4D52-8725-FDCE69CE6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7" name="Freeform 33">
              <a:extLst>
                <a:ext uri="{FF2B5EF4-FFF2-40B4-BE49-F238E27FC236}">
                  <a16:creationId xmlns:a16="http://schemas.microsoft.com/office/drawing/2014/main" id="{998A2F47-3F4E-4065-86CF-B49B258FF1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8" name="Freeform 34">
              <a:extLst>
                <a:ext uri="{FF2B5EF4-FFF2-40B4-BE49-F238E27FC236}">
                  <a16:creationId xmlns:a16="http://schemas.microsoft.com/office/drawing/2014/main" id="{65AF8C00-7E07-4E42-A41A-08417BB0E5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9" name="Freeform 35">
              <a:extLst>
                <a:ext uri="{FF2B5EF4-FFF2-40B4-BE49-F238E27FC236}">
                  <a16:creationId xmlns:a16="http://schemas.microsoft.com/office/drawing/2014/main" id="{E0C04B54-4EF5-4B04-A708-8339062DA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0" name="Freeform 36">
              <a:extLst>
                <a:ext uri="{FF2B5EF4-FFF2-40B4-BE49-F238E27FC236}">
                  <a16:creationId xmlns:a16="http://schemas.microsoft.com/office/drawing/2014/main" id="{C16D1625-1345-49A9-9FAE-3600E0D116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1" name="Freeform 37">
              <a:extLst>
                <a:ext uri="{FF2B5EF4-FFF2-40B4-BE49-F238E27FC236}">
                  <a16:creationId xmlns:a16="http://schemas.microsoft.com/office/drawing/2014/main" id="{B8817E5F-6964-4B89-9CD1-CD4621B6EC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2" name="Freeform 38">
              <a:extLst>
                <a:ext uri="{FF2B5EF4-FFF2-40B4-BE49-F238E27FC236}">
                  <a16:creationId xmlns:a16="http://schemas.microsoft.com/office/drawing/2014/main" id="{952E3586-DC86-4B27-AAC4-D005819D2C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3" name="Freeform 39">
              <a:extLst>
                <a:ext uri="{FF2B5EF4-FFF2-40B4-BE49-F238E27FC236}">
                  <a16:creationId xmlns:a16="http://schemas.microsoft.com/office/drawing/2014/main" id="{22CB13D9-EA0B-45B8-8E8F-3AABBE9D79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4" name="Freeform 40">
              <a:extLst>
                <a:ext uri="{FF2B5EF4-FFF2-40B4-BE49-F238E27FC236}">
                  <a16:creationId xmlns:a16="http://schemas.microsoft.com/office/drawing/2014/main" id="{3755BB78-63DB-4A8C-A113-795862B375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5" name="Freeform 41">
              <a:extLst>
                <a:ext uri="{FF2B5EF4-FFF2-40B4-BE49-F238E27FC236}">
                  <a16:creationId xmlns:a16="http://schemas.microsoft.com/office/drawing/2014/main" id="{68D97FB6-919C-4D25-A4CE-65C0BB8B41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6" name="Freeform 42">
              <a:extLst>
                <a:ext uri="{FF2B5EF4-FFF2-40B4-BE49-F238E27FC236}">
                  <a16:creationId xmlns:a16="http://schemas.microsoft.com/office/drawing/2014/main" id="{B7FB8601-BFD8-42A2-BFC8-826DA5679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7" name="Freeform 44">
              <a:extLst>
                <a:ext uri="{FF2B5EF4-FFF2-40B4-BE49-F238E27FC236}">
                  <a16:creationId xmlns:a16="http://schemas.microsoft.com/office/drawing/2014/main" id="{E66A3773-870D-43D8-97C8-9210A0288C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8" name="Freeform 45">
              <a:extLst>
                <a:ext uri="{FF2B5EF4-FFF2-40B4-BE49-F238E27FC236}">
                  <a16:creationId xmlns:a16="http://schemas.microsoft.com/office/drawing/2014/main" id="{08736EF7-6BB0-4CA8-B063-CD217FF9BF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9" name="Freeform 46">
              <a:extLst>
                <a:ext uri="{FF2B5EF4-FFF2-40B4-BE49-F238E27FC236}">
                  <a16:creationId xmlns:a16="http://schemas.microsoft.com/office/drawing/2014/main" id="{57EBF709-9E0F-48A1-BCDD-F3C74F1D49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0" name="Freeform 47">
              <a:extLst>
                <a:ext uri="{FF2B5EF4-FFF2-40B4-BE49-F238E27FC236}">
                  <a16:creationId xmlns:a16="http://schemas.microsoft.com/office/drawing/2014/main" id="{251EC588-C357-470F-A194-F4A0C32B7F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1" name="Freeform 48">
              <a:extLst>
                <a:ext uri="{FF2B5EF4-FFF2-40B4-BE49-F238E27FC236}">
                  <a16:creationId xmlns:a16="http://schemas.microsoft.com/office/drawing/2014/main" id="{02592C96-1066-4F6E-9353-4FF1D5ED98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2" name="Freeform 49">
              <a:extLst>
                <a:ext uri="{FF2B5EF4-FFF2-40B4-BE49-F238E27FC236}">
                  <a16:creationId xmlns:a16="http://schemas.microsoft.com/office/drawing/2014/main" id="{B5016669-96C5-4574-B536-65060BCE97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3" name="Freeform 8">
              <a:extLst>
                <a:ext uri="{FF2B5EF4-FFF2-40B4-BE49-F238E27FC236}">
                  <a16:creationId xmlns:a16="http://schemas.microsoft.com/office/drawing/2014/main" id="{5C697245-37CA-4D12-9F8C-308595014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4" name="Freeform 106">
              <a:extLst>
                <a:ext uri="{FF2B5EF4-FFF2-40B4-BE49-F238E27FC236}">
                  <a16:creationId xmlns:a16="http://schemas.microsoft.com/office/drawing/2014/main" id="{3776B83C-39DC-4C02-B33B-848604D0A9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126" name="Rectangle 125">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A3D7BF-16FC-4407-9F89-AAA65CFBF681}"/>
              </a:ext>
            </a:extLst>
          </p:cNvPr>
          <p:cNvSpPr>
            <a:spLocks noGrp="1"/>
          </p:cNvSpPr>
          <p:nvPr>
            <p:ph type="title"/>
          </p:nvPr>
        </p:nvSpPr>
        <p:spPr>
          <a:xfrm>
            <a:off x="-2487" y="13706"/>
            <a:ext cx="12189343" cy="1160129"/>
          </a:xfrm>
        </p:spPr>
        <p:txBody>
          <a:bodyPr vert="horz" lIns="91440" tIns="45720" rIns="91440" bIns="45720" rtlCol="0" anchor="b">
            <a:normAutofit/>
          </a:bodyPr>
          <a:lstStyle/>
          <a:p>
            <a:pPr algn="ctr"/>
            <a:r>
              <a:rPr lang="en-US" sz="5400"/>
              <a:t>Essential Problem Solving Tools</a:t>
            </a:r>
          </a:p>
        </p:txBody>
      </p:sp>
      <p:grpSp>
        <p:nvGrpSpPr>
          <p:cNvPr id="128" name="Group 127">
            <a:extLst>
              <a:ext uri="{FF2B5EF4-FFF2-40B4-BE49-F238E27FC236}">
                <a16:creationId xmlns:a16="http://schemas.microsoft.com/office/drawing/2014/main" id="{A2FBEA62-3DEA-4457-91B0-C5A334189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55735" y="-3090"/>
            <a:ext cx="1829479" cy="6844819"/>
            <a:chOff x="9555735" y="-3090"/>
            <a:chExt cx="1829479" cy="6844819"/>
          </a:xfrm>
        </p:grpSpPr>
        <p:sp>
          <p:nvSpPr>
            <p:cNvPr id="129" name="Freeform 6">
              <a:extLst>
                <a:ext uri="{FF2B5EF4-FFF2-40B4-BE49-F238E27FC236}">
                  <a16:creationId xmlns:a16="http://schemas.microsoft.com/office/drawing/2014/main" id="{BE555E63-8756-4B01-A8E6-1E6C24E6C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148483" y="2725628"/>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8">
              <a:extLst>
                <a:ext uri="{FF2B5EF4-FFF2-40B4-BE49-F238E27FC236}">
                  <a16:creationId xmlns:a16="http://schemas.microsoft.com/office/drawing/2014/main" id="{9A6E7B09-D1D2-4BD6-AC74-B96A66F74D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26055" y="4820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0">
              <a:extLst>
                <a:ext uri="{FF2B5EF4-FFF2-40B4-BE49-F238E27FC236}">
                  <a16:creationId xmlns:a16="http://schemas.microsoft.com/office/drawing/2014/main" id="{34928232-787D-47D4-AC4D-2049EDBE8F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52255" y="6621049"/>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5">
              <a:extLst>
                <a:ext uri="{FF2B5EF4-FFF2-40B4-BE49-F238E27FC236}">
                  <a16:creationId xmlns:a16="http://schemas.microsoft.com/office/drawing/2014/main" id="{149A4B36-376B-47C4-95F0-709DE089D3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22315" y="6121163"/>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8">
              <a:extLst>
                <a:ext uri="{FF2B5EF4-FFF2-40B4-BE49-F238E27FC236}">
                  <a16:creationId xmlns:a16="http://schemas.microsoft.com/office/drawing/2014/main" id="{E070C64A-1BAE-4811-955E-31635E29D4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02065" y="6372193"/>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9">
              <a:extLst>
                <a:ext uri="{FF2B5EF4-FFF2-40B4-BE49-F238E27FC236}">
                  <a16:creationId xmlns:a16="http://schemas.microsoft.com/office/drawing/2014/main" id="{519D20CC-9F17-48D7-AC77-49664423A7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898858" y="4688978"/>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20">
              <a:extLst>
                <a:ext uri="{FF2B5EF4-FFF2-40B4-BE49-F238E27FC236}">
                  <a16:creationId xmlns:a16="http://schemas.microsoft.com/office/drawing/2014/main" id="{FC0486F3-C6B9-48A6-BC5A-AA2F68A67F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10551" y="4482443"/>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22">
              <a:extLst>
                <a:ext uri="{FF2B5EF4-FFF2-40B4-BE49-F238E27FC236}">
                  <a16:creationId xmlns:a16="http://schemas.microsoft.com/office/drawing/2014/main" id="{B8425C2E-7DD6-4BF4-A1C0-B2B6D56591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5639" y="5636701"/>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23">
              <a:extLst>
                <a:ext uri="{FF2B5EF4-FFF2-40B4-BE49-F238E27FC236}">
                  <a16:creationId xmlns:a16="http://schemas.microsoft.com/office/drawing/2014/main" id="{5195E044-A159-4CBB-A35F-9F444DB7CC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7903" y="586721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26">
              <a:extLst>
                <a:ext uri="{FF2B5EF4-FFF2-40B4-BE49-F238E27FC236}">
                  <a16:creationId xmlns:a16="http://schemas.microsoft.com/office/drawing/2014/main" id="{2EC06385-5581-419E-A894-A9E994F980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11608" y="5463140"/>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27">
              <a:extLst>
                <a:ext uri="{FF2B5EF4-FFF2-40B4-BE49-F238E27FC236}">
                  <a16:creationId xmlns:a16="http://schemas.microsoft.com/office/drawing/2014/main" id="{C2001B12-0A79-413A-A98A-8FFDC6FCD2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7167" y="4928853"/>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28">
              <a:extLst>
                <a:ext uri="{FF2B5EF4-FFF2-40B4-BE49-F238E27FC236}">
                  <a16:creationId xmlns:a16="http://schemas.microsoft.com/office/drawing/2014/main" id="{275A5D12-68D1-44C8-8CE4-E06AF560E4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63628" y="5175926"/>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30">
              <a:extLst>
                <a:ext uri="{FF2B5EF4-FFF2-40B4-BE49-F238E27FC236}">
                  <a16:creationId xmlns:a16="http://schemas.microsoft.com/office/drawing/2014/main" id="{A1382B02-AE11-4365-842E-7C1C6D0A2B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32818" y="5701790"/>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43">
              <a:extLst>
                <a:ext uri="{FF2B5EF4-FFF2-40B4-BE49-F238E27FC236}">
                  <a16:creationId xmlns:a16="http://schemas.microsoft.com/office/drawing/2014/main" id="{E53E7D50-99B3-45E7-A598-F6AF083BF9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7302" y="6017409"/>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51">
              <a:extLst>
                <a:ext uri="{FF2B5EF4-FFF2-40B4-BE49-F238E27FC236}">
                  <a16:creationId xmlns:a16="http://schemas.microsoft.com/office/drawing/2014/main" id="{956CF73D-C95E-4B57-BCFB-CEECC226F5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3837" y="577862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52">
              <a:extLst>
                <a:ext uri="{FF2B5EF4-FFF2-40B4-BE49-F238E27FC236}">
                  <a16:creationId xmlns:a16="http://schemas.microsoft.com/office/drawing/2014/main" id="{234C9590-DD2B-49D7-9229-332806DFF4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6680" y="6290074"/>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53">
              <a:extLst>
                <a:ext uri="{FF2B5EF4-FFF2-40B4-BE49-F238E27FC236}">
                  <a16:creationId xmlns:a16="http://schemas.microsoft.com/office/drawing/2014/main" id="{8FAFC176-D2CC-4A8C-81EA-FA2864E03D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82443" y="5564484"/>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54">
              <a:extLst>
                <a:ext uri="{FF2B5EF4-FFF2-40B4-BE49-F238E27FC236}">
                  <a16:creationId xmlns:a16="http://schemas.microsoft.com/office/drawing/2014/main" id="{519B8C77-FE73-4623-97AA-C7E53D88EF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9003" y="1499042"/>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55">
              <a:extLst>
                <a:ext uri="{FF2B5EF4-FFF2-40B4-BE49-F238E27FC236}">
                  <a16:creationId xmlns:a16="http://schemas.microsoft.com/office/drawing/2014/main" id="{1953E369-1BB2-4810-A780-1B8F749DAB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79038" y="5322145"/>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56">
              <a:extLst>
                <a:ext uri="{FF2B5EF4-FFF2-40B4-BE49-F238E27FC236}">
                  <a16:creationId xmlns:a16="http://schemas.microsoft.com/office/drawing/2014/main" id="{11D65D2F-7062-49ED-8281-8CF9BD0878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92608" y="4393205"/>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57">
              <a:extLst>
                <a:ext uri="{FF2B5EF4-FFF2-40B4-BE49-F238E27FC236}">
                  <a16:creationId xmlns:a16="http://schemas.microsoft.com/office/drawing/2014/main" id="{8E4A3AE4-7E0D-4B3B-8015-AFD4FF5179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04077" y="510996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59">
              <a:extLst>
                <a:ext uri="{FF2B5EF4-FFF2-40B4-BE49-F238E27FC236}">
                  <a16:creationId xmlns:a16="http://schemas.microsoft.com/office/drawing/2014/main" id="{29ABA55F-AE0C-4E1A-803C-45CCB56106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6457" y="6521650"/>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60">
              <a:extLst>
                <a:ext uri="{FF2B5EF4-FFF2-40B4-BE49-F238E27FC236}">
                  <a16:creationId xmlns:a16="http://schemas.microsoft.com/office/drawing/2014/main" id="{5767314E-D145-47A5-8C4B-C96860039D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18208" y="4882606"/>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61">
              <a:extLst>
                <a:ext uri="{FF2B5EF4-FFF2-40B4-BE49-F238E27FC236}">
                  <a16:creationId xmlns:a16="http://schemas.microsoft.com/office/drawing/2014/main" id="{2E438CDE-641E-4AB1-8C46-E336B36014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45708" y="4618054"/>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78">
              <a:extLst>
                <a:ext uri="{FF2B5EF4-FFF2-40B4-BE49-F238E27FC236}">
                  <a16:creationId xmlns:a16="http://schemas.microsoft.com/office/drawing/2014/main" id="{56483294-E4DD-4DDE-B4E2-29DB724C16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50091" y="6058794"/>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79">
              <a:extLst>
                <a:ext uri="{FF2B5EF4-FFF2-40B4-BE49-F238E27FC236}">
                  <a16:creationId xmlns:a16="http://schemas.microsoft.com/office/drawing/2014/main" id="{28FD6E08-8ABE-458A-80DF-F40C0020DA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61646" y="583346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80">
              <a:extLst>
                <a:ext uri="{FF2B5EF4-FFF2-40B4-BE49-F238E27FC236}">
                  <a16:creationId xmlns:a16="http://schemas.microsoft.com/office/drawing/2014/main" id="{976649D9-004E-4B41-8B10-922D6DD623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66099" y="5598931"/>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81">
              <a:extLst>
                <a:ext uri="{FF2B5EF4-FFF2-40B4-BE49-F238E27FC236}">
                  <a16:creationId xmlns:a16="http://schemas.microsoft.com/office/drawing/2014/main" id="{E0D3F74F-5528-4D86-813C-F69D75245D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67099" y="4561396"/>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82">
              <a:extLst>
                <a:ext uri="{FF2B5EF4-FFF2-40B4-BE49-F238E27FC236}">
                  <a16:creationId xmlns:a16="http://schemas.microsoft.com/office/drawing/2014/main" id="{DF9EC240-FE22-4E9D-B7C4-AD06B6BEBD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71669" y="4805066"/>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83">
              <a:extLst>
                <a:ext uri="{FF2B5EF4-FFF2-40B4-BE49-F238E27FC236}">
                  <a16:creationId xmlns:a16="http://schemas.microsoft.com/office/drawing/2014/main" id="{E681EFC1-C397-4B9A-878D-D01B8C5078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96454" y="5031723"/>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84">
              <a:extLst>
                <a:ext uri="{FF2B5EF4-FFF2-40B4-BE49-F238E27FC236}">
                  <a16:creationId xmlns:a16="http://schemas.microsoft.com/office/drawing/2014/main" id="{51CB9B53-43E7-4A8F-8677-D32EC22C23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85438" y="625032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86">
              <a:extLst>
                <a:ext uri="{FF2B5EF4-FFF2-40B4-BE49-F238E27FC236}">
                  <a16:creationId xmlns:a16="http://schemas.microsoft.com/office/drawing/2014/main" id="{8353F6DD-878C-4EBE-AC93-F386AF68D8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75469" y="6571852"/>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89">
              <a:extLst>
                <a:ext uri="{FF2B5EF4-FFF2-40B4-BE49-F238E27FC236}">
                  <a16:creationId xmlns:a16="http://schemas.microsoft.com/office/drawing/2014/main" id="{80A6635F-ED11-4088-B349-671ABDDCC5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7122" y="5308540"/>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90">
              <a:extLst>
                <a:ext uri="{FF2B5EF4-FFF2-40B4-BE49-F238E27FC236}">
                  <a16:creationId xmlns:a16="http://schemas.microsoft.com/office/drawing/2014/main" id="{DD9B1267-9628-4F71-BA07-AEE32C2572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71308" y="4769681"/>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05">
              <a:extLst>
                <a:ext uri="{FF2B5EF4-FFF2-40B4-BE49-F238E27FC236}">
                  <a16:creationId xmlns:a16="http://schemas.microsoft.com/office/drawing/2014/main" id="{88F6749D-9632-4CAA-850B-611BA6CAB4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851599" y="4843611"/>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106">
              <a:extLst>
                <a:ext uri="{FF2B5EF4-FFF2-40B4-BE49-F238E27FC236}">
                  <a16:creationId xmlns:a16="http://schemas.microsoft.com/office/drawing/2014/main" id="{92877B9F-7690-462E-AD03-E9D1E8E5EB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836226" y="616873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07">
              <a:extLst>
                <a:ext uri="{FF2B5EF4-FFF2-40B4-BE49-F238E27FC236}">
                  <a16:creationId xmlns:a16="http://schemas.microsoft.com/office/drawing/2014/main" id="{948A9550-4D69-488A-BDBB-A35D897EB7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863438" y="4578938"/>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108">
              <a:extLst>
                <a:ext uri="{FF2B5EF4-FFF2-40B4-BE49-F238E27FC236}">
                  <a16:creationId xmlns:a16="http://schemas.microsoft.com/office/drawing/2014/main" id="{609D73EB-3820-4A95-B6B9-ADCBFE0BD1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882933" y="5649166"/>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09">
              <a:extLst>
                <a:ext uri="{FF2B5EF4-FFF2-40B4-BE49-F238E27FC236}">
                  <a16:creationId xmlns:a16="http://schemas.microsoft.com/office/drawing/2014/main" id="{87F5523B-7BF8-4F16-A8F0-A7C7912AEF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835862" y="5069810"/>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110">
              <a:extLst>
                <a:ext uri="{FF2B5EF4-FFF2-40B4-BE49-F238E27FC236}">
                  <a16:creationId xmlns:a16="http://schemas.microsoft.com/office/drawing/2014/main" id="{AA3DA9D2-4C11-4DB9-881C-478777CF9B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865591" y="6399438"/>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111">
              <a:extLst>
                <a:ext uri="{FF2B5EF4-FFF2-40B4-BE49-F238E27FC236}">
                  <a16:creationId xmlns:a16="http://schemas.microsoft.com/office/drawing/2014/main" id="{B9C8487B-850D-4F0F-85EA-DBDA553642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860847" y="5338866"/>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112">
              <a:extLst>
                <a:ext uri="{FF2B5EF4-FFF2-40B4-BE49-F238E27FC236}">
                  <a16:creationId xmlns:a16="http://schemas.microsoft.com/office/drawing/2014/main" id="{6C88A281-7EEC-4C3F-AD2B-15B6F3F1C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864637" y="5863232"/>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22">
              <a:extLst>
                <a:ext uri="{FF2B5EF4-FFF2-40B4-BE49-F238E27FC236}">
                  <a16:creationId xmlns:a16="http://schemas.microsoft.com/office/drawing/2014/main" id="{1FC1A962-0075-4190-9381-97928DFB01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146437" y="5127423"/>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123">
              <a:extLst>
                <a:ext uri="{FF2B5EF4-FFF2-40B4-BE49-F238E27FC236}">
                  <a16:creationId xmlns:a16="http://schemas.microsoft.com/office/drawing/2014/main" id="{FC5663AB-2E5B-4AB0-9FF6-FA4BA81BAB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177263" y="6533923"/>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130">
              <a:extLst>
                <a:ext uri="{FF2B5EF4-FFF2-40B4-BE49-F238E27FC236}">
                  <a16:creationId xmlns:a16="http://schemas.microsoft.com/office/drawing/2014/main" id="{A1557E99-5074-480D-BD3B-B4001B060B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080529" y="627042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131">
              <a:extLst>
                <a:ext uri="{FF2B5EF4-FFF2-40B4-BE49-F238E27FC236}">
                  <a16:creationId xmlns:a16="http://schemas.microsoft.com/office/drawing/2014/main" id="{889E9CED-0E63-48B4-A9CB-A90EEBE5D3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148799" y="5742224"/>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132">
              <a:extLst>
                <a:ext uri="{FF2B5EF4-FFF2-40B4-BE49-F238E27FC236}">
                  <a16:creationId xmlns:a16="http://schemas.microsoft.com/office/drawing/2014/main" id="{5D1A4D52-FD4B-4065-BAB8-C995A22D91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137732" y="4848197"/>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134">
              <a:extLst>
                <a:ext uri="{FF2B5EF4-FFF2-40B4-BE49-F238E27FC236}">
                  <a16:creationId xmlns:a16="http://schemas.microsoft.com/office/drawing/2014/main" id="{47403C29-5791-4AD9-BD8F-A6DB555A8E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182081" y="4623602"/>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135">
              <a:extLst>
                <a:ext uri="{FF2B5EF4-FFF2-40B4-BE49-F238E27FC236}">
                  <a16:creationId xmlns:a16="http://schemas.microsoft.com/office/drawing/2014/main" id="{D966B006-4D22-406B-BBA9-AD25B7F2C9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108614" y="5942649"/>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141">
              <a:extLst>
                <a:ext uri="{FF2B5EF4-FFF2-40B4-BE49-F238E27FC236}">
                  <a16:creationId xmlns:a16="http://schemas.microsoft.com/office/drawing/2014/main" id="{F437370B-FEA7-4D8A-B633-21623B4F6B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138815" y="5315833"/>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5">
              <a:extLst>
                <a:ext uri="{FF2B5EF4-FFF2-40B4-BE49-F238E27FC236}">
                  <a16:creationId xmlns:a16="http://schemas.microsoft.com/office/drawing/2014/main" id="{F603AF0E-9E87-4257-A781-CB4A4596FF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1913" y="3813797"/>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6">
              <a:extLst>
                <a:ext uri="{FF2B5EF4-FFF2-40B4-BE49-F238E27FC236}">
                  <a16:creationId xmlns:a16="http://schemas.microsoft.com/office/drawing/2014/main" id="{85273A46-8805-44B8-810A-1E2028BAE2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0297" y="1701092"/>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7">
              <a:extLst>
                <a:ext uri="{FF2B5EF4-FFF2-40B4-BE49-F238E27FC236}">
                  <a16:creationId xmlns:a16="http://schemas.microsoft.com/office/drawing/2014/main" id="{E6AC1079-32E7-43DB-9A95-92CCE0371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4962" y="4190593"/>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8">
              <a:extLst>
                <a:ext uri="{FF2B5EF4-FFF2-40B4-BE49-F238E27FC236}">
                  <a16:creationId xmlns:a16="http://schemas.microsoft.com/office/drawing/2014/main" id="{825CDE05-9EA6-426E-A184-57CACF8993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63603" y="195647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9">
              <a:extLst>
                <a:ext uri="{FF2B5EF4-FFF2-40B4-BE49-F238E27FC236}">
                  <a16:creationId xmlns:a16="http://schemas.microsoft.com/office/drawing/2014/main" id="{C230FC7D-858D-4F00-B012-9BBCEDFDE6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65212" y="2236943"/>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11">
              <a:extLst>
                <a:ext uri="{FF2B5EF4-FFF2-40B4-BE49-F238E27FC236}">
                  <a16:creationId xmlns:a16="http://schemas.microsoft.com/office/drawing/2014/main" id="{8BCE49A4-31F9-4BCA-903C-A91804A8F6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82698" y="2483486"/>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2">
              <a:extLst>
                <a:ext uri="{FF2B5EF4-FFF2-40B4-BE49-F238E27FC236}">
                  <a16:creationId xmlns:a16="http://schemas.microsoft.com/office/drawing/2014/main" id="{12BFB7D0-55E2-4949-9058-E204673E9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9784" y="3007183"/>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13">
              <a:extLst>
                <a:ext uri="{FF2B5EF4-FFF2-40B4-BE49-F238E27FC236}">
                  <a16:creationId xmlns:a16="http://schemas.microsoft.com/office/drawing/2014/main" id="{B4315E1F-0A54-4677-A12C-54563B2D76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5182" y="3585413"/>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14">
              <a:extLst>
                <a:ext uri="{FF2B5EF4-FFF2-40B4-BE49-F238E27FC236}">
                  <a16:creationId xmlns:a16="http://schemas.microsoft.com/office/drawing/2014/main" id="{F177E0EE-5B9E-489A-BCD8-272D99EEB6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56935" y="3342885"/>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16">
              <a:extLst>
                <a:ext uri="{FF2B5EF4-FFF2-40B4-BE49-F238E27FC236}">
                  <a16:creationId xmlns:a16="http://schemas.microsoft.com/office/drawing/2014/main" id="{672B8554-119E-45ED-9344-4D7691B891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31658" y="2843465"/>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17">
              <a:extLst>
                <a:ext uri="{FF2B5EF4-FFF2-40B4-BE49-F238E27FC236}">
                  <a16:creationId xmlns:a16="http://schemas.microsoft.com/office/drawing/2014/main" id="{7A3C3931-93FF-4704-A596-D401D20F05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90339" y="1278330"/>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21">
              <a:extLst>
                <a:ext uri="{FF2B5EF4-FFF2-40B4-BE49-F238E27FC236}">
                  <a16:creationId xmlns:a16="http://schemas.microsoft.com/office/drawing/2014/main" id="{C9BF99BB-AF54-4EC6-83EF-1C95D359B6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4007" y="1006686"/>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25">
              <a:extLst>
                <a:ext uri="{FF2B5EF4-FFF2-40B4-BE49-F238E27FC236}">
                  <a16:creationId xmlns:a16="http://schemas.microsoft.com/office/drawing/2014/main" id="{11927DDE-9B6A-4F30-A69B-32A2146AFF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54714" y="276659"/>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29">
              <a:extLst>
                <a:ext uri="{FF2B5EF4-FFF2-40B4-BE49-F238E27FC236}">
                  <a16:creationId xmlns:a16="http://schemas.microsoft.com/office/drawing/2014/main" id="{97645592-28E1-41BC-8093-D99DDB2FB5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3988" y="735515"/>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31">
              <a:extLst>
                <a:ext uri="{FF2B5EF4-FFF2-40B4-BE49-F238E27FC236}">
                  <a16:creationId xmlns:a16="http://schemas.microsoft.com/office/drawing/2014/main" id="{66BBDAFE-E9A2-481A-A9E4-741BDF936F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5190" y="55529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32">
              <a:extLst>
                <a:ext uri="{FF2B5EF4-FFF2-40B4-BE49-F238E27FC236}">
                  <a16:creationId xmlns:a16="http://schemas.microsoft.com/office/drawing/2014/main" id="{8CE17748-EC2B-458E-8D50-6F7A3D9913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16574" y="345264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33">
              <a:extLst>
                <a:ext uri="{FF2B5EF4-FFF2-40B4-BE49-F238E27FC236}">
                  <a16:creationId xmlns:a16="http://schemas.microsoft.com/office/drawing/2014/main" id="{338FB3E1-532B-413C-BB3E-4B6F73E6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79571" y="2392346"/>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34">
              <a:extLst>
                <a:ext uri="{FF2B5EF4-FFF2-40B4-BE49-F238E27FC236}">
                  <a16:creationId xmlns:a16="http://schemas.microsoft.com/office/drawing/2014/main" id="{D6FAB024-30FE-47F4-8AE1-74EDA03482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92479" y="1386047"/>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35">
              <a:extLst>
                <a:ext uri="{FF2B5EF4-FFF2-40B4-BE49-F238E27FC236}">
                  <a16:creationId xmlns:a16="http://schemas.microsoft.com/office/drawing/2014/main" id="{4EC173DE-D1F8-4D6B-9B22-7C7FCCDF00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00371" y="2174328"/>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36">
              <a:extLst>
                <a:ext uri="{FF2B5EF4-FFF2-40B4-BE49-F238E27FC236}">
                  <a16:creationId xmlns:a16="http://schemas.microsoft.com/office/drawing/2014/main" id="{E902523B-8651-4DA4-91BE-EE974AA8CC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14942" y="705390"/>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37">
              <a:extLst>
                <a:ext uri="{FF2B5EF4-FFF2-40B4-BE49-F238E27FC236}">
                  <a16:creationId xmlns:a16="http://schemas.microsoft.com/office/drawing/2014/main" id="{BEB817E0-950F-4C2B-852F-7F9ACA7543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32419" y="3673084"/>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38">
              <a:extLst>
                <a:ext uri="{FF2B5EF4-FFF2-40B4-BE49-F238E27FC236}">
                  <a16:creationId xmlns:a16="http://schemas.microsoft.com/office/drawing/2014/main" id="{03EA0132-2679-4472-B245-29DF74F4F1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12344" y="1885214"/>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39">
              <a:extLst>
                <a:ext uri="{FF2B5EF4-FFF2-40B4-BE49-F238E27FC236}">
                  <a16:creationId xmlns:a16="http://schemas.microsoft.com/office/drawing/2014/main" id="{52A03DBE-E6DD-4BC3-9162-3D9F17D990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16691" y="1631852"/>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40">
              <a:extLst>
                <a:ext uri="{FF2B5EF4-FFF2-40B4-BE49-F238E27FC236}">
                  <a16:creationId xmlns:a16="http://schemas.microsoft.com/office/drawing/2014/main" id="{ED11245E-0DC9-4E16-B456-161FC7C346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18183" y="4175151"/>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41">
              <a:extLst>
                <a:ext uri="{FF2B5EF4-FFF2-40B4-BE49-F238E27FC236}">
                  <a16:creationId xmlns:a16="http://schemas.microsoft.com/office/drawing/2014/main" id="{D99AC72F-E763-41BF-9FEB-B72472305E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14942" y="497862"/>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42">
              <a:extLst>
                <a:ext uri="{FF2B5EF4-FFF2-40B4-BE49-F238E27FC236}">
                  <a16:creationId xmlns:a16="http://schemas.microsoft.com/office/drawing/2014/main" id="{FB3B4AD4-7614-446F-9ADD-4D12740AF7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26774" y="1161078"/>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44">
              <a:extLst>
                <a:ext uri="{FF2B5EF4-FFF2-40B4-BE49-F238E27FC236}">
                  <a16:creationId xmlns:a16="http://schemas.microsoft.com/office/drawing/2014/main" id="{B6B5EBF3-2534-4BCB-A8DA-2B59536DCC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36276" y="2689191"/>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45">
              <a:extLst>
                <a:ext uri="{FF2B5EF4-FFF2-40B4-BE49-F238E27FC236}">
                  <a16:creationId xmlns:a16="http://schemas.microsoft.com/office/drawing/2014/main" id="{CCB7C2CB-86C8-4E1E-8697-E530ED089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45135" y="915412"/>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46">
              <a:extLst>
                <a:ext uri="{FF2B5EF4-FFF2-40B4-BE49-F238E27FC236}">
                  <a16:creationId xmlns:a16="http://schemas.microsoft.com/office/drawing/2014/main" id="{11519E31-D648-486C-9E58-B3342BBA5B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2366" y="3962028"/>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47">
              <a:extLst>
                <a:ext uri="{FF2B5EF4-FFF2-40B4-BE49-F238E27FC236}">
                  <a16:creationId xmlns:a16="http://schemas.microsoft.com/office/drawing/2014/main" id="{F7D9C4D7-ACAF-48A3-AC66-7DAF1B1106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34386" y="2926845"/>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48">
              <a:extLst>
                <a:ext uri="{FF2B5EF4-FFF2-40B4-BE49-F238E27FC236}">
                  <a16:creationId xmlns:a16="http://schemas.microsoft.com/office/drawing/2014/main" id="{C5205ABC-1AD2-48ED-BC78-DB8B53DE30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307" y="3159500"/>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49">
              <a:extLst>
                <a:ext uri="{FF2B5EF4-FFF2-40B4-BE49-F238E27FC236}">
                  <a16:creationId xmlns:a16="http://schemas.microsoft.com/office/drawing/2014/main" id="{103E7441-3D27-44E1-AE9C-6570F773C7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0897" y="265383"/>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62">
              <a:extLst>
                <a:ext uri="{FF2B5EF4-FFF2-40B4-BE49-F238E27FC236}">
                  <a16:creationId xmlns:a16="http://schemas.microsoft.com/office/drawing/2014/main" id="{63ED15A4-8E78-441E-A64D-9CF41487C9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80294" y="3829265"/>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63">
              <a:extLst>
                <a:ext uri="{FF2B5EF4-FFF2-40B4-BE49-F238E27FC236}">
                  <a16:creationId xmlns:a16="http://schemas.microsoft.com/office/drawing/2014/main" id="{DF564555-2E20-4673-A8C4-0485C3BCBD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98178" y="2641691"/>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64">
              <a:extLst>
                <a:ext uri="{FF2B5EF4-FFF2-40B4-BE49-F238E27FC236}">
                  <a16:creationId xmlns:a16="http://schemas.microsoft.com/office/drawing/2014/main" id="{9ADEC6CB-4A17-479F-A59F-CB246DB8DC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4277" y="4072277"/>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65">
              <a:extLst>
                <a:ext uri="{FF2B5EF4-FFF2-40B4-BE49-F238E27FC236}">
                  <a16:creationId xmlns:a16="http://schemas.microsoft.com/office/drawing/2014/main" id="{2CB93930-3D5D-4ED3-A032-DB909E7559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29596" y="2949479"/>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66">
              <a:extLst>
                <a:ext uri="{FF2B5EF4-FFF2-40B4-BE49-F238E27FC236}">
                  <a16:creationId xmlns:a16="http://schemas.microsoft.com/office/drawing/2014/main" id="{2ADE7CFA-9447-4D7D-AA9A-3212C1D1EE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32067" y="1370401"/>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67">
              <a:extLst>
                <a:ext uri="{FF2B5EF4-FFF2-40B4-BE49-F238E27FC236}">
                  <a16:creationId xmlns:a16="http://schemas.microsoft.com/office/drawing/2014/main" id="{FC73B41B-4D6F-4BCA-A546-9419961DC5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25303" y="2147851"/>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68">
              <a:extLst>
                <a:ext uri="{FF2B5EF4-FFF2-40B4-BE49-F238E27FC236}">
                  <a16:creationId xmlns:a16="http://schemas.microsoft.com/office/drawing/2014/main" id="{DEDD3CD4-2AA3-4E79-A878-ECE13897F7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40450" y="3484879"/>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69">
              <a:extLst>
                <a:ext uri="{FF2B5EF4-FFF2-40B4-BE49-F238E27FC236}">
                  <a16:creationId xmlns:a16="http://schemas.microsoft.com/office/drawing/2014/main" id="{F9066B37-5B27-44AF-84B5-3F1FD751CB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31950" y="1088156"/>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70">
              <a:extLst>
                <a:ext uri="{FF2B5EF4-FFF2-40B4-BE49-F238E27FC236}">
                  <a16:creationId xmlns:a16="http://schemas.microsoft.com/office/drawing/2014/main" id="{7D522885-6F57-4543-90A7-FC4E4A32A9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81029" y="53231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71">
              <a:extLst>
                <a:ext uri="{FF2B5EF4-FFF2-40B4-BE49-F238E27FC236}">
                  <a16:creationId xmlns:a16="http://schemas.microsoft.com/office/drawing/2014/main" id="{B48B6459-34CB-4015-B1DB-B77D9D15D9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33699" y="1630023"/>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72">
              <a:extLst>
                <a:ext uri="{FF2B5EF4-FFF2-40B4-BE49-F238E27FC236}">
                  <a16:creationId xmlns:a16="http://schemas.microsoft.com/office/drawing/2014/main" id="{FBDF3F61-A9BE-46A6-BA04-0866A087CA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36962" y="1856882"/>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73">
              <a:extLst>
                <a:ext uri="{FF2B5EF4-FFF2-40B4-BE49-F238E27FC236}">
                  <a16:creationId xmlns:a16="http://schemas.microsoft.com/office/drawing/2014/main" id="{55D97A20-5F1E-420F-A3AB-D606B31D60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41836" y="2363045"/>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74">
              <a:extLst>
                <a:ext uri="{FF2B5EF4-FFF2-40B4-BE49-F238E27FC236}">
                  <a16:creationId xmlns:a16="http://schemas.microsoft.com/office/drawing/2014/main" id="{593AC8D9-B2E3-4649-A810-2E338B0850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7934" y="746041"/>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75">
              <a:extLst>
                <a:ext uri="{FF2B5EF4-FFF2-40B4-BE49-F238E27FC236}">
                  <a16:creationId xmlns:a16="http://schemas.microsoft.com/office/drawing/2014/main" id="{A698BD8D-1FFD-422B-B043-A9C695F64F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71786" y="4334077"/>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77">
              <a:extLst>
                <a:ext uri="{FF2B5EF4-FFF2-40B4-BE49-F238E27FC236}">
                  <a16:creationId xmlns:a16="http://schemas.microsoft.com/office/drawing/2014/main" id="{E782617C-B77C-4B85-AE29-6038FA17F0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43500" y="317305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85">
              <a:extLst>
                <a:ext uri="{FF2B5EF4-FFF2-40B4-BE49-F238E27FC236}">
                  <a16:creationId xmlns:a16="http://schemas.microsoft.com/office/drawing/2014/main" id="{9A3F646E-F82D-4337-BEF5-ED976564B1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81168" y="323207"/>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87">
              <a:extLst>
                <a:ext uri="{FF2B5EF4-FFF2-40B4-BE49-F238E27FC236}">
                  <a16:creationId xmlns:a16="http://schemas.microsoft.com/office/drawing/2014/main" id="{C09EBB27-7F13-4408-8FB0-6DC85C8A4A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86600" y="106701"/>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88">
              <a:extLst>
                <a:ext uri="{FF2B5EF4-FFF2-40B4-BE49-F238E27FC236}">
                  <a16:creationId xmlns:a16="http://schemas.microsoft.com/office/drawing/2014/main" id="{A68CE951-C541-4F9F-8FE8-A520EE40FB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714532" y="1144337"/>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91">
              <a:extLst>
                <a:ext uri="{FF2B5EF4-FFF2-40B4-BE49-F238E27FC236}">
                  <a16:creationId xmlns:a16="http://schemas.microsoft.com/office/drawing/2014/main" id="{133CF975-B5CA-4F48-A428-10CCE35803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862993" y="4009225"/>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92">
              <a:extLst>
                <a:ext uri="{FF2B5EF4-FFF2-40B4-BE49-F238E27FC236}">
                  <a16:creationId xmlns:a16="http://schemas.microsoft.com/office/drawing/2014/main" id="{9D4E65BF-F416-4011-A971-F95CB3E03E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861799" y="4331586"/>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93">
              <a:extLst>
                <a:ext uri="{FF2B5EF4-FFF2-40B4-BE49-F238E27FC236}">
                  <a16:creationId xmlns:a16="http://schemas.microsoft.com/office/drawing/2014/main" id="{69755040-8F9F-4820-99E0-2838EC35DC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865590" y="349048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94">
              <a:extLst>
                <a:ext uri="{FF2B5EF4-FFF2-40B4-BE49-F238E27FC236}">
                  <a16:creationId xmlns:a16="http://schemas.microsoft.com/office/drawing/2014/main" id="{AA83ADCD-B175-4837-AA1C-A19EF4F208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899850" y="1384639"/>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95">
              <a:extLst>
                <a:ext uri="{FF2B5EF4-FFF2-40B4-BE49-F238E27FC236}">
                  <a16:creationId xmlns:a16="http://schemas.microsoft.com/office/drawing/2014/main" id="{317C4F6B-0CE1-45B6-9B1F-7983BABE80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01881" y="371744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96">
              <a:extLst>
                <a:ext uri="{FF2B5EF4-FFF2-40B4-BE49-F238E27FC236}">
                  <a16:creationId xmlns:a16="http://schemas.microsoft.com/office/drawing/2014/main" id="{23342F86-F140-4EC4-A296-44588B0392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895011" y="3306415"/>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97">
              <a:extLst>
                <a:ext uri="{FF2B5EF4-FFF2-40B4-BE49-F238E27FC236}">
                  <a16:creationId xmlns:a16="http://schemas.microsoft.com/office/drawing/2014/main" id="{74F32186-0AB8-495B-A19D-9B1068DD35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894517" y="194904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98">
              <a:extLst>
                <a:ext uri="{FF2B5EF4-FFF2-40B4-BE49-F238E27FC236}">
                  <a16:creationId xmlns:a16="http://schemas.microsoft.com/office/drawing/2014/main" id="{33F170BF-E5FE-4100-95A8-C379B38CCF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894568" y="2509939"/>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99">
              <a:extLst>
                <a:ext uri="{FF2B5EF4-FFF2-40B4-BE49-F238E27FC236}">
                  <a16:creationId xmlns:a16="http://schemas.microsoft.com/office/drawing/2014/main" id="{6A08A5C2-4DB6-42E2-8557-7D6FCB3FEC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879893" y="2259647"/>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100">
              <a:extLst>
                <a:ext uri="{FF2B5EF4-FFF2-40B4-BE49-F238E27FC236}">
                  <a16:creationId xmlns:a16="http://schemas.microsoft.com/office/drawing/2014/main" id="{BCFCCFD6-465B-4CE2-82F4-F8944CAFB6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11659" y="286680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101">
              <a:extLst>
                <a:ext uri="{FF2B5EF4-FFF2-40B4-BE49-F238E27FC236}">
                  <a16:creationId xmlns:a16="http://schemas.microsoft.com/office/drawing/2014/main" id="{C4727433-6752-4785-B1D8-5F2278D6F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07195" y="1670843"/>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102">
              <a:extLst>
                <a:ext uri="{FF2B5EF4-FFF2-40B4-BE49-F238E27FC236}">
                  <a16:creationId xmlns:a16="http://schemas.microsoft.com/office/drawing/2014/main" id="{E00905C0-4C19-419B-A5E6-A79E0230D9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27852" y="109250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103">
              <a:extLst>
                <a:ext uri="{FF2B5EF4-FFF2-40B4-BE49-F238E27FC236}">
                  <a16:creationId xmlns:a16="http://schemas.microsoft.com/office/drawing/2014/main" id="{725A4C94-2677-4953-ABE1-7B7FC9D949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25449" y="81882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104">
              <a:extLst>
                <a:ext uri="{FF2B5EF4-FFF2-40B4-BE49-F238E27FC236}">
                  <a16:creationId xmlns:a16="http://schemas.microsoft.com/office/drawing/2014/main" id="{B561E597-85B6-4F90-829F-72A6E4FDED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43801" y="438501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113">
              <a:extLst>
                <a:ext uri="{FF2B5EF4-FFF2-40B4-BE49-F238E27FC236}">
                  <a16:creationId xmlns:a16="http://schemas.microsoft.com/office/drawing/2014/main" id="{98F04703-F3BB-4765-881A-E0F624328C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89801" y="199383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114">
              <a:extLst>
                <a:ext uri="{FF2B5EF4-FFF2-40B4-BE49-F238E27FC236}">
                  <a16:creationId xmlns:a16="http://schemas.microsoft.com/office/drawing/2014/main" id="{AF7DAC1C-EE3E-4800-9A3E-57B22EC864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89941" y="323078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115">
              <a:extLst>
                <a:ext uri="{FF2B5EF4-FFF2-40B4-BE49-F238E27FC236}">
                  <a16:creationId xmlns:a16="http://schemas.microsoft.com/office/drawing/2014/main" id="{D72F8BFB-A2C3-4A09-9F45-8B0ED8A6FC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95654" y="256792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117">
              <a:extLst>
                <a:ext uri="{FF2B5EF4-FFF2-40B4-BE49-F238E27FC236}">
                  <a16:creationId xmlns:a16="http://schemas.microsoft.com/office/drawing/2014/main" id="{52E149F2-C71D-4E6E-A051-2DE04D3931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007452" y="87224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118">
              <a:extLst>
                <a:ext uri="{FF2B5EF4-FFF2-40B4-BE49-F238E27FC236}">
                  <a16:creationId xmlns:a16="http://schemas.microsoft.com/office/drawing/2014/main" id="{18316E58-19C4-4AB8-B87C-06C633728F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93972" y="20398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119">
              <a:extLst>
                <a:ext uri="{FF2B5EF4-FFF2-40B4-BE49-F238E27FC236}">
                  <a16:creationId xmlns:a16="http://schemas.microsoft.com/office/drawing/2014/main" id="{2E9CDF84-9068-475E-9D0D-3FA4F1A61F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010843" y="417683"/>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120">
              <a:extLst>
                <a:ext uri="{FF2B5EF4-FFF2-40B4-BE49-F238E27FC236}">
                  <a16:creationId xmlns:a16="http://schemas.microsoft.com/office/drawing/2014/main" id="{902B8F55-12F6-47CC-A957-264A20A2B7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170282" y="292901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121">
              <a:extLst>
                <a:ext uri="{FF2B5EF4-FFF2-40B4-BE49-F238E27FC236}">
                  <a16:creationId xmlns:a16="http://schemas.microsoft.com/office/drawing/2014/main" id="{6C4DE7D0-08D8-4DE1-99BE-5C16FF9656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18753" y="3203253"/>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125">
              <a:extLst>
                <a:ext uri="{FF2B5EF4-FFF2-40B4-BE49-F238E27FC236}">
                  <a16:creationId xmlns:a16="http://schemas.microsoft.com/office/drawing/2014/main" id="{BAF6FE00-6158-4A16-B8D9-102F85B7A9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173311" y="4341136"/>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126">
              <a:extLst>
                <a:ext uri="{FF2B5EF4-FFF2-40B4-BE49-F238E27FC236}">
                  <a16:creationId xmlns:a16="http://schemas.microsoft.com/office/drawing/2014/main" id="{D5A27326-3E86-4BD0-B625-C722A7D337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151955" y="3480480"/>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127">
              <a:extLst>
                <a:ext uri="{FF2B5EF4-FFF2-40B4-BE49-F238E27FC236}">
                  <a16:creationId xmlns:a16="http://schemas.microsoft.com/office/drawing/2014/main" id="{569D4C99-D265-402E-A967-6B7AC549A7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198621" y="2521459"/>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128">
              <a:extLst>
                <a:ext uri="{FF2B5EF4-FFF2-40B4-BE49-F238E27FC236}">
                  <a16:creationId xmlns:a16="http://schemas.microsoft.com/office/drawing/2014/main" id="{C96DAF62-46BF-46E8-B199-AB2A3CB84D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04578" y="3997778"/>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129">
              <a:extLst>
                <a:ext uri="{FF2B5EF4-FFF2-40B4-BE49-F238E27FC236}">
                  <a16:creationId xmlns:a16="http://schemas.microsoft.com/office/drawing/2014/main" id="{84B16D6C-96D6-41DE-838B-2F2B2DC28C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11664" y="2026059"/>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Freeform 133">
              <a:extLst>
                <a:ext uri="{FF2B5EF4-FFF2-40B4-BE49-F238E27FC236}">
                  <a16:creationId xmlns:a16="http://schemas.microsoft.com/office/drawing/2014/main" id="{CA5ECD4D-4EC4-4500-94FE-6000B07455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21470" y="222904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136">
              <a:extLst>
                <a:ext uri="{FF2B5EF4-FFF2-40B4-BE49-F238E27FC236}">
                  <a16:creationId xmlns:a16="http://schemas.microsoft.com/office/drawing/2014/main" id="{11C06357-6475-4767-81DB-5BEDA2CC6F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23079" y="1150582"/>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Freeform 137">
              <a:extLst>
                <a:ext uri="{FF2B5EF4-FFF2-40B4-BE49-F238E27FC236}">
                  <a16:creationId xmlns:a16="http://schemas.microsoft.com/office/drawing/2014/main" id="{8871D916-C734-4757-8441-8D49398662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38584" y="1475971"/>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Freeform 138">
              <a:extLst>
                <a:ext uri="{FF2B5EF4-FFF2-40B4-BE49-F238E27FC236}">
                  <a16:creationId xmlns:a16="http://schemas.microsoft.com/office/drawing/2014/main" id="{3BEF5DC4-BA27-4973-99A6-4DDC260AD8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38563" y="1740746"/>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Freeform 139">
              <a:extLst>
                <a:ext uri="{FF2B5EF4-FFF2-40B4-BE49-F238E27FC236}">
                  <a16:creationId xmlns:a16="http://schemas.microsoft.com/office/drawing/2014/main" id="{E348296B-AB0A-4701-AEE5-1C8E7E3475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42524" y="208471"/>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140">
              <a:extLst>
                <a:ext uri="{FF2B5EF4-FFF2-40B4-BE49-F238E27FC236}">
                  <a16:creationId xmlns:a16="http://schemas.microsoft.com/office/drawing/2014/main" id="{FFDA7773-5C96-4D44-A640-0D29BA8CC0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47174" y="3742891"/>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2" name="Freeform 142">
              <a:extLst>
                <a:ext uri="{FF2B5EF4-FFF2-40B4-BE49-F238E27FC236}">
                  <a16:creationId xmlns:a16="http://schemas.microsoft.com/office/drawing/2014/main" id="{4041F1DB-23CE-482D-B130-23AAA2FAA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95719" y="2084525"/>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Freeform 143">
              <a:extLst>
                <a:ext uri="{FF2B5EF4-FFF2-40B4-BE49-F238E27FC236}">
                  <a16:creationId xmlns:a16="http://schemas.microsoft.com/office/drawing/2014/main" id="{E0A07433-E8B1-4240-89D6-8F552623B7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76365" y="962212"/>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4" name="Freeform 144">
              <a:extLst>
                <a:ext uri="{FF2B5EF4-FFF2-40B4-BE49-F238E27FC236}">
                  <a16:creationId xmlns:a16="http://schemas.microsoft.com/office/drawing/2014/main" id="{A1B065DB-19BF-4118-B319-D0E9E1D71E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69032" y="677393"/>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Freeform 145">
              <a:extLst>
                <a:ext uri="{FF2B5EF4-FFF2-40B4-BE49-F238E27FC236}">
                  <a16:creationId xmlns:a16="http://schemas.microsoft.com/office/drawing/2014/main" id="{419217DA-E2E8-4336-ACFF-EEEAA992F5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73102" y="489395"/>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Freeform 8">
              <a:extLst>
                <a:ext uri="{FF2B5EF4-FFF2-40B4-BE49-F238E27FC236}">
                  <a16:creationId xmlns:a16="http://schemas.microsoft.com/office/drawing/2014/main" id="{04E0D524-DF64-4C6E-B820-4E5DD84FF2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36812" y="1842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7" name="Freeform 8">
              <a:extLst>
                <a:ext uri="{FF2B5EF4-FFF2-40B4-BE49-F238E27FC236}">
                  <a16:creationId xmlns:a16="http://schemas.microsoft.com/office/drawing/2014/main" id="{D2F27FA0-23EB-48CC-BABC-CA7FE0F04C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92211" y="673187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8" name="Freeform 8">
              <a:extLst>
                <a:ext uri="{FF2B5EF4-FFF2-40B4-BE49-F238E27FC236}">
                  <a16:creationId xmlns:a16="http://schemas.microsoft.com/office/drawing/2014/main" id="{154FC207-BF49-4572-805C-B0916CFADC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826289" y="666967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9" name="Freeform 106">
              <a:extLst>
                <a:ext uri="{FF2B5EF4-FFF2-40B4-BE49-F238E27FC236}">
                  <a16:creationId xmlns:a16="http://schemas.microsoft.com/office/drawing/2014/main" id="{E5F3D9CE-FF03-4032-8065-B44022EBD0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179957" y="672582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0" name="Freeform 106">
              <a:extLst>
                <a:ext uri="{FF2B5EF4-FFF2-40B4-BE49-F238E27FC236}">
                  <a16:creationId xmlns:a16="http://schemas.microsoft.com/office/drawing/2014/main" id="{71E4A724-05C3-4084-B4E2-3186236B44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63833" y="2900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1" name="Freeform 105">
              <a:extLst>
                <a:ext uri="{FF2B5EF4-FFF2-40B4-BE49-F238E27FC236}">
                  <a16:creationId xmlns:a16="http://schemas.microsoft.com/office/drawing/2014/main" id="{2AF19DAB-1FDD-4A5E-B063-D7FD6FA938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49046" y="1976879"/>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2" name="Freeform 106">
              <a:extLst>
                <a:ext uri="{FF2B5EF4-FFF2-40B4-BE49-F238E27FC236}">
                  <a16:creationId xmlns:a16="http://schemas.microsoft.com/office/drawing/2014/main" id="{78262AE1-AA1E-4CDF-AAA2-09B992E076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38683" y="58400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3" name="Freeform 107">
              <a:extLst>
                <a:ext uri="{FF2B5EF4-FFF2-40B4-BE49-F238E27FC236}">
                  <a16:creationId xmlns:a16="http://schemas.microsoft.com/office/drawing/2014/main" id="{F894C71D-754F-4531-ADC1-D3BD64CF03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24448" y="2263949"/>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4" name="Freeform 108">
              <a:extLst>
                <a:ext uri="{FF2B5EF4-FFF2-40B4-BE49-F238E27FC236}">
                  <a16:creationId xmlns:a16="http://schemas.microsoft.com/office/drawing/2014/main" id="{39BF7108-6016-44BE-9CE2-E23B5486A8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95551" y="1111877"/>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5" name="Freeform 109">
              <a:extLst>
                <a:ext uri="{FF2B5EF4-FFF2-40B4-BE49-F238E27FC236}">
                  <a16:creationId xmlns:a16="http://schemas.microsoft.com/office/drawing/2014/main" id="{8C83BC4B-28C3-4863-867D-BAB2EAC3E9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79606" y="1627369"/>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6" name="Freeform 110">
              <a:extLst>
                <a:ext uri="{FF2B5EF4-FFF2-40B4-BE49-F238E27FC236}">
                  <a16:creationId xmlns:a16="http://schemas.microsoft.com/office/drawing/2014/main" id="{510ACD01-E486-4C32-9B5B-94D61AE8AF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49053" y="29447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7" name="Freeform 111">
              <a:extLst>
                <a:ext uri="{FF2B5EF4-FFF2-40B4-BE49-F238E27FC236}">
                  <a16:creationId xmlns:a16="http://schemas.microsoft.com/office/drawing/2014/main" id="{E8EE3ADD-C86B-4372-B2AE-E8514E7DBE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3193" y="1354972"/>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8" name="Freeform 112">
              <a:extLst>
                <a:ext uri="{FF2B5EF4-FFF2-40B4-BE49-F238E27FC236}">
                  <a16:creationId xmlns:a16="http://schemas.microsoft.com/office/drawing/2014/main" id="{A442F43C-ABC4-4820-8F2B-9802A9E6A9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27109" y="905011"/>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9" name="Freeform 91">
              <a:extLst>
                <a:ext uri="{FF2B5EF4-FFF2-40B4-BE49-F238E27FC236}">
                  <a16:creationId xmlns:a16="http://schemas.microsoft.com/office/drawing/2014/main" id="{F6E0E55E-3A34-4DA8-AFED-C9D91C66C7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27866" y="2759018"/>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0" name="Freeform 92">
              <a:extLst>
                <a:ext uri="{FF2B5EF4-FFF2-40B4-BE49-F238E27FC236}">
                  <a16:creationId xmlns:a16="http://schemas.microsoft.com/office/drawing/2014/main" id="{C9187068-5BEB-42EB-9A02-4D8330E054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06906" y="2483681"/>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1" name="Freeform 93">
              <a:extLst>
                <a:ext uri="{FF2B5EF4-FFF2-40B4-BE49-F238E27FC236}">
                  <a16:creationId xmlns:a16="http://schemas.microsoft.com/office/drawing/2014/main" id="{D5DC440F-3D43-4EA5-89E7-739D63518D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57765" y="3266178"/>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2" name="Freeform 94">
              <a:extLst>
                <a:ext uri="{FF2B5EF4-FFF2-40B4-BE49-F238E27FC236}">
                  <a16:creationId xmlns:a16="http://schemas.microsoft.com/office/drawing/2014/main" id="{4EA3D2A7-88DD-498B-8EFD-F98DD3E545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47231" y="5445481"/>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3" name="Freeform 95">
              <a:extLst>
                <a:ext uri="{FF2B5EF4-FFF2-40B4-BE49-F238E27FC236}">
                  <a16:creationId xmlns:a16="http://schemas.microsoft.com/office/drawing/2014/main" id="{BD6B6381-6A07-46F1-864B-ADF2B99E6E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45062" y="305079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4" name="Freeform 96">
              <a:extLst>
                <a:ext uri="{FF2B5EF4-FFF2-40B4-BE49-F238E27FC236}">
                  <a16:creationId xmlns:a16="http://schemas.microsoft.com/office/drawing/2014/main" id="{A4DC4BD1-68F7-42AC-AEF6-E682870DBF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51541" y="3488392"/>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5" name="Freeform 97">
              <a:extLst>
                <a:ext uri="{FF2B5EF4-FFF2-40B4-BE49-F238E27FC236}">
                  <a16:creationId xmlns:a16="http://schemas.microsoft.com/office/drawing/2014/main" id="{1FCB1481-871D-403D-BD3A-2932B25A8E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77726" y="4779212"/>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6" name="Freeform 98">
              <a:extLst>
                <a:ext uri="{FF2B5EF4-FFF2-40B4-BE49-F238E27FC236}">
                  <a16:creationId xmlns:a16="http://schemas.microsoft.com/office/drawing/2014/main" id="{DDAB8819-7490-4588-8891-13BFAF95B2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60571" y="4249907"/>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7" name="Freeform 99">
              <a:extLst>
                <a:ext uri="{FF2B5EF4-FFF2-40B4-BE49-F238E27FC236}">
                  <a16:creationId xmlns:a16="http://schemas.microsoft.com/office/drawing/2014/main" id="{D77F013B-393A-47C3-8ADB-FC449E1ACE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3106" y="4523203"/>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8" name="Freeform 100">
              <a:extLst>
                <a:ext uri="{FF2B5EF4-FFF2-40B4-BE49-F238E27FC236}">
                  <a16:creationId xmlns:a16="http://schemas.microsoft.com/office/drawing/2014/main" id="{AAD7C5B1-15B5-4221-A78D-F8EACB4100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82190" y="3944334"/>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9" name="Freeform 101">
              <a:extLst>
                <a:ext uri="{FF2B5EF4-FFF2-40B4-BE49-F238E27FC236}">
                  <a16:creationId xmlns:a16="http://schemas.microsoft.com/office/drawing/2014/main" id="{C00F1DAB-31A0-48DA-8CBD-95BB3CB083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17332" y="5138344"/>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0" name="Freeform 102">
              <a:extLst>
                <a:ext uri="{FF2B5EF4-FFF2-40B4-BE49-F238E27FC236}">
                  <a16:creationId xmlns:a16="http://schemas.microsoft.com/office/drawing/2014/main" id="{84896D72-2C29-4229-94C2-D3C2529B15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44227" y="5730520"/>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1" name="Freeform 103">
              <a:extLst>
                <a:ext uri="{FF2B5EF4-FFF2-40B4-BE49-F238E27FC236}">
                  <a16:creationId xmlns:a16="http://schemas.microsoft.com/office/drawing/2014/main" id="{8AB6099F-B62F-4F5B-BDAB-A8315926D8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96419" y="5969151"/>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2" name="Freeform 104">
              <a:extLst>
                <a:ext uri="{FF2B5EF4-FFF2-40B4-BE49-F238E27FC236}">
                  <a16:creationId xmlns:a16="http://schemas.microsoft.com/office/drawing/2014/main" id="{37A016B2-2F47-4287-8B65-7246959973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58716" y="245912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3" name="Freeform 113">
              <a:extLst>
                <a:ext uri="{FF2B5EF4-FFF2-40B4-BE49-F238E27FC236}">
                  <a16:creationId xmlns:a16="http://schemas.microsoft.com/office/drawing/2014/main" id="{EEE8A1CC-9C69-45C4-ADCB-A4BBC06249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63220" y="4847038"/>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4" name="Freeform 114">
              <a:extLst>
                <a:ext uri="{FF2B5EF4-FFF2-40B4-BE49-F238E27FC236}">
                  <a16:creationId xmlns:a16="http://schemas.microsoft.com/office/drawing/2014/main" id="{D1B0E5F3-6032-4BE2-A011-B4320A1BDA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13461" y="3613353"/>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5" name="Freeform 115">
              <a:extLst>
                <a:ext uri="{FF2B5EF4-FFF2-40B4-BE49-F238E27FC236}">
                  <a16:creationId xmlns:a16="http://schemas.microsoft.com/office/drawing/2014/main" id="{F55C1AC0-A2D4-478C-9B0C-7AC8693887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07748" y="427620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6" name="Freeform 117">
              <a:extLst>
                <a:ext uri="{FF2B5EF4-FFF2-40B4-BE49-F238E27FC236}">
                  <a16:creationId xmlns:a16="http://schemas.microsoft.com/office/drawing/2014/main" id="{95E46392-AA3E-491A-AE6C-E86796ED95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48228" y="601283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7" name="Freeform 118">
              <a:extLst>
                <a:ext uri="{FF2B5EF4-FFF2-40B4-BE49-F238E27FC236}">
                  <a16:creationId xmlns:a16="http://schemas.microsoft.com/office/drawing/2014/main" id="{73A4F2D7-9FE0-40B3-BE41-B0A1A7F464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63411" y="670560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8" name="Freeform 119">
              <a:extLst>
                <a:ext uri="{FF2B5EF4-FFF2-40B4-BE49-F238E27FC236}">
                  <a16:creationId xmlns:a16="http://schemas.microsoft.com/office/drawing/2014/main" id="{BF2BC883-8829-4977-86DD-17ECD4452E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47131" y="624430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9" name="Freeform 145">
              <a:extLst>
                <a:ext uri="{FF2B5EF4-FFF2-40B4-BE49-F238E27FC236}">
                  <a16:creationId xmlns:a16="http://schemas.microsoft.com/office/drawing/2014/main" id="{8D381017-114A-42AC-BE08-70F783E995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42000" y="6508169"/>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0" name="Freeform 8">
              <a:extLst>
                <a:ext uri="{FF2B5EF4-FFF2-40B4-BE49-F238E27FC236}">
                  <a16:creationId xmlns:a16="http://schemas.microsoft.com/office/drawing/2014/main" id="{02860F06-FE1D-442C-ABB3-8B3077F632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70175" y="7842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1" name="Freeform 131">
              <a:extLst>
                <a:ext uri="{FF2B5EF4-FFF2-40B4-BE49-F238E27FC236}">
                  <a16:creationId xmlns:a16="http://schemas.microsoft.com/office/drawing/2014/main" id="{53F549A6-0845-43B4-A737-0D3FF6390A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28315" y="3990200"/>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2" name="Freeform 131">
              <a:extLst>
                <a:ext uri="{FF2B5EF4-FFF2-40B4-BE49-F238E27FC236}">
                  <a16:creationId xmlns:a16="http://schemas.microsoft.com/office/drawing/2014/main" id="{5A48F75A-0E6E-48EB-9F45-86DB67D027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54990" y="3798086"/>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3" name="Freeform 79">
              <a:extLst>
                <a:ext uri="{FF2B5EF4-FFF2-40B4-BE49-F238E27FC236}">
                  <a16:creationId xmlns:a16="http://schemas.microsoft.com/office/drawing/2014/main" id="{F44FB5A2-8EF6-40F9-9204-F96B5746CB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086802" y="5550195"/>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TextBox 3">
            <a:extLst>
              <a:ext uri="{FF2B5EF4-FFF2-40B4-BE49-F238E27FC236}">
                <a16:creationId xmlns:a16="http://schemas.microsoft.com/office/drawing/2014/main" id="{0A92BA3E-984D-4FEF-810A-E9145FA280A0}"/>
              </a:ext>
            </a:extLst>
          </p:cNvPr>
          <p:cNvSpPr txBox="1"/>
          <p:nvPr/>
        </p:nvSpPr>
        <p:spPr>
          <a:xfrm>
            <a:off x="-5750" y="1547004"/>
            <a:ext cx="12145991" cy="43242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US" sz="2500" b="1">
                <a:latin typeface="inherit"/>
              </a:rPr>
              <a:t>Creativity</a:t>
            </a:r>
            <a:r>
              <a:rPr lang="en-US" sz="2500" b="1">
                <a:latin typeface="Sohne"/>
              </a:rPr>
              <a:t>:</a:t>
            </a:r>
            <a:r>
              <a:rPr lang="en-US" sz="2500">
                <a:latin typeface="Sohne"/>
              </a:rPr>
              <a:t> Effective problem solving requires the ability to brainstorm solutions and think outside the box to arrive at new approaches to longstanding problems.</a:t>
            </a:r>
            <a:endParaRPr lang="en-US" sz="2500"/>
          </a:p>
          <a:p>
            <a:pPr marL="342900" indent="-342900" algn="just">
              <a:buFont typeface="Arial"/>
              <a:buChar char="•"/>
            </a:pPr>
            <a:r>
              <a:rPr lang="en-US" sz="2500" b="1">
                <a:latin typeface="inherit"/>
              </a:rPr>
              <a:t>Teamwork</a:t>
            </a:r>
            <a:r>
              <a:rPr lang="en-US" sz="2500" b="1">
                <a:latin typeface="Sohne"/>
              </a:rPr>
              <a:t>:</a:t>
            </a:r>
            <a:r>
              <a:rPr lang="en-US" sz="2500">
                <a:latin typeface="Sohne"/>
              </a:rPr>
              <a:t> Addressing a group problem or systemic social problem requires you to work collaboratively and supportively with other team members.</a:t>
            </a:r>
            <a:endParaRPr lang="en-US" sz="2500"/>
          </a:p>
          <a:p>
            <a:pPr marL="342900" indent="-342900" algn="just">
              <a:buFont typeface="Arial"/>
              <a:buChar char="•"/>
            </a:pPr>
            <a:r>
              <a:rPr lang="en-US" sz="2500" b="1" dirty="0">
                <a:latin typeface="inherit"/>
              </a:rPr>
              <a:t>Logical thinking skills</a:t>
            </a:r>
            <a:r>
              <a:rPr lang="en-US" sz="2500" b="1">
                <a:latin typeface="Sohne"/>
              </a:rPr>
              <a:t>:</a:t>
            </a:r>
            <a:r>
              <a:rPr lang="en-US" sz="2500">
                <a:latin typeface="Sohne"/>
              </a:rPr>
              <a:t> In order to diagnose the cause of a problem and arrive at the best solution, you have to possess analytical skills and follow a logical and  methodical </a:t>
            </a:r>
            <a:r>
              <a:rPr lang="en-US" sz="2500" dirty="0">
                <a:latin typeface="Sohne"/>
              </a:rPr>
              <a:t>process.</a:t>
            </a:r>
            <a:endParaRPr lang="en-US" sz="2500" dirty="0"/>
          </a:p>
          <a:p>
            <a:pPr marL="342900" indent="-342900" algn="just">
              <a:buFont typeface="Arial"/>
              <a:buChar char="•"/>
            </a:pPr>
            <a:r>
              <a:rPr lang="en-US" sz="2500" b="1">
                <a:latin typeface="inherit"/>
              </a:rPr>
              <a:t>High emotional intelligence</a:t>
            </a:r>
            <a:r>
              <a:rPr lang="en-US" sz="2500" b="1">
                <a:latin typeface="Sohne"/>
              </a:rPr>
              <a:t>:</a:t>
            </a:r>
            <a:r>
              <a:rPr lang="en-US" sz="2500">
                <a:latin typeface="Sohne"/>
              </a:rPr>
              <a:t> If you’re dealing with an interpersonal conflict or are making changes that are likely to affect people on an emotional level, it’s very important that you have high emotional intelligence.</a:t>
            </a:r>
            <a:endParaRPr lang="en-US" sz="2500"/>
          </a:p>
          <a:p>
            <a:pPr marL="342900" indent="-342900" algn="just">
              <a:buFont typeface="Arial"/>
              <a:buChar char="•"/>
            </a:pPr>
            <a:r>
              <a:rPr lang="en-US" sz="2500" b="1">
                <a:latin typeface="inherit"/>
              </a:rPr>
              <a:t>Decision making</a:t>
            </a:r>
            <a:r>
              <a:rPr lang="en-US" sz="2500" b="1">
                <a:latin typeface="Sohne"/>
              </a:rPr>
              <a:t>:</a:t>
            </a:r>
            <a:r>
              <a:rPr lang="en-US" sz="2500">
                <a:latin typeface="Sohne"/>
              </a:rPr>
              <a:t> Problem-solving and decision making go hand in hand. It’s essential that you have enough conviction and trust in yourself to make a decision and see it through.</a:t>
            </a:r>
            <a:endParaRPr lang="en-US" sz="2500"/>
          </a:p>
        </p:txBody>
      </p:sp>
    </p:spTree>
    <p:extLst>
      <p:ext uri="{BB962C8B-B14F-4D97-AF65-F5344CB8AC3E}">
        <p14:creationId xmlns:p14="http://schemas.microsoft.com/office/powerpoint/2010/main" val="4143327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080BC15-6F3E-4EDC-BB73-20706F743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6BED79-3C08-4C69-BC42-6BE503DAE479}"/>
              </a:ext>
            </a:extLst>
          </p:cNvPr>
          <p:cNvSpPr>
            <a:spLocks noGrp="1"/>
          </p:cNvSpPr>
          <p:nvPr>
            <p:ph type="title"/>
          </p:nvPr>
        </p:nvSpPr>
        <p:spPr>
          <a:xfrm>
            <a:off x="308" y="1623232"/>
            <a:ext cx="5076100" cy="3621741"/>
          </a:xfrm>
        </p:spPr>
        <p:txBody>
          <a:bodyPr>
            <a:normAutofit/>
          </a:bodyPr>
          <a:lstStyle/>
          <a:p>
            <a:pPr algn="ctr"/>
            <a:r>
              <a:rPr lang="en-US"/>
              <a:t>Improve Your Problem Solving Skills</a:t>
            </a:r>
          </a:p>
        </p:txBody>
      </p:sp>
      <p:grpSp>
        <p:nvGrpSpPr>
          <p:cNvPr id="11" name="Group 10">
            <a:extLst>
              <a:ext uri="{FF2B5EF4-FFF2-40B4-BE49-F238E27FC236}">
                <a16:creationId xmlns:a16="http://schemas.microsoft.com/office/drawing/2014/main" id="{4C8A8758-6178-4720-BC90-28C23033F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5813314"/>
            <a:ext cx="12192031" cy="653700"/>
            <a:chOff x="0" y="5833367"/>
            <a:chExt cx="12243348" cy="653700"/>
          </a:xfrm>
        </p:grpSpPr>
        <p:sp>
          <p:nvSpPr>
            <p:cNvPr id="12" name="Freeform 6">
              <a:extLst>
                <a:ext uri="{FF2B5EF4-FFF2-40B4-BE49-F238E27FC236}">
                  <a16:creationId xmlns:a16="http://schemas.microsoft.com/office/drawing/2014/main" id="{19D4861C-7907-48BF-84E7-96C0E098D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32866" y="6266740"/>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05">
              <a:extLst>
                <a:ext uri="{FF2B5EF4-FFF2-40B4-BE49-F238E27FC236}">
                  <a16:creationId xmlns:a16="http://schemas.microsoft.com/office/drawing/2014/main" id="{24690199-C217-4DCB-9B31-1A45649B0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58428" y="583855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6">
              <a:extLst>
                <a:ext uri="{FF2B5EF4-FFF2-40B4-BE49-F238E27FC236}">
                  <a16:creationId xmlns:a16="http://schemas.microsoft.com/office/drawing/2014/main" id="{800D5F55-AC8B-4C26-ABB0-D8D609EC46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0691" y="584998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07">
              <a:extLst>
                <a:ext uri="{FF2B5EF4-FFF2-40B4-BE49-F238E27FC236}">
                  <a16:creationId xmlns:a16="http://schemas.microsoft.com/office/drawing/2014/main" id="{77F70717-3071-4962-8A7C-F9A58151CF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198566" y="592668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8">
              <a:extLst>
                <a:ext uri="{FF2B5EF4-FFF2-40B4-BE49-F238E27FC236}">
                  <a16:creationId xmlns:a16="http://schemas.microsoft.com/office/drawing/2014/main" id="{E16B2E5A-8EC8-4C56-AB77-380486FDF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3918" y="586222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09">
              <a:extLst>
                <a:ext uri="{FF2B5EF4-FFF2-40B4-BE49-F238E27FC236}">
                  <a16:creationId xmlns:a16="http://schemas.microsoft.com/office/drawing/2014/main" id="{CABAB4BD-890F-4563-A5CA-536788B1E9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65993" y="5865486"/>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0">
              <a:extLst>
                <a:ext uri="{FF2B5EF4-FFF2-40B4-BE49-F238E27FC236}">
                  <a16:creationId xmlns:a16="http://schemas.microsoft.com/office/drawing/2014/main" id="{05F36030-F60E-436E-81FE-74DD0776DB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4969" y="586723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11">
              <a:extLst>
                <a:ext uri="{FF2B5EF4-FFF2-40B4-BE49-F238E27FC236}">
                  <a16:creationId xmlns:a16="http://schemas.microsoft.com/office/drawing/2014/main" id="{C87A69CB-2620-4628-9781-88BD40636F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07232" y="5877726"/>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12">
              <a:extLst>
                <a:ext uri="{FF2B5EF4-FFF2-40B4-BE49-F238E27FC236}">
                  <a16:creationId xmlns:a16="http://schemas.microsoft.com/office/drawing/2014/main" id="{2DF0B83D-C899-44CA-9B54-A9C57E8EB3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45291" y="583336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22">
              <a:extLst>
                <a:ext uri="{FF2B5EF4-FFF2-40B4-BE49-F238E27FC236}">
                  <a16:creationId xmlns:a16="http://schemas.microsoft.com/office/drawing/2014/main" id="{0ED49C08-BE23-43F9-A421-6CD45C7808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2383" y="6167445"/>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23">
              <a:extLst>
                <a:ext uri="{FF2B5EF4-FFF2-40B4-BE49-F238E27FC236}">
                  <a16:creationId xmlns:a16="http://schemas.microsoft.com/office/drawing/2014/main" id="{24F4B005-B785-4A57-9E5A-82D85F00D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0525" y="6136843"/>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30">
              <a:extLst>
                <a:ext uri="{FF2B5EF4-FFF2-40B4-BE49-F238E27FC236}">
                  <a16:creationId xmlns:a16="http://schemas.microsoft.com/office/drawing/2014/main" id="{196ED9B6-969E-4AC4-ACD0-95A421BAB3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7876" y="613368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31">
              <a:extLst>
                <a:ext uri="{FF2B5EF4-FFF2-40B4-BE49-F238E27FC236}">
                  <a16:creationId xmlns:a16="http://schemas.microsoft.com/office/drawing/2014/main" id="{496BF3B0-761A-4454-BE3C-86B4675DC0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3018" y="6164589"/>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32">
              <a:extLst>
                <a:ext uri="{FF2B5EF4-FFF2-40B4-BE49-F238E27FC236}">
                  <a16:creationId xmlns:a16="http://schemas.microsoft.com/office/drawing/2014/main" id="{F16259CF-A0BC-4673-91C7-A7D3CDF7C7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80494" y="6206007"/>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34">
              <a:extLst>
                <a:ext uri="{FF2B5EF4-FFF2-40B4-BE49-F238E27FC236}">
                  <a16:creationId xmlns:a16="http://schemas.microsoft.com/office/drawing/2014/main" id="{B09A934A-4464-4C9B-ACAD-9128E0B615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76791" y="621197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35">
              <a:extLst>
                <a:ext uri="{FF2B5EF4-FFF2-40B4-BE49-F238E27FC236}">
                  <a16:creationId xmlns:a16="http://schemas.microsoft.com/office/drawing/2014/main" id="{2E9B2055-E384-472D-91D3-74775CDA16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8831" y="6118074"/>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41">
              <a:extLst>
                <a:ext uri="{FF2B5EF4-FFF2-40B4-BE49-F238E27FC236}">
                  <a16:creationId xmlns:a16="http://schemas.microsoft.com/office/drawing/2014/main" id="{B519F0F1-B284-44D5-91E9-5018219AFF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77721" y="6192483"/>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91">
              <a:extLst>
                <a:ext uri="{FF2B5EF4-FFF2-40B4-BE49-F238E27FC236}">
                  <a16:creationId xmlns:a16="http://schemas.microsoft.com/office/drawing/2014/main" id="{8379C6B3-49BE-4333-B322-AF02BBB41C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99219" y="5925439"/>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2">
              <a:extLst>
                <a:ext uri="{FF2B5EF4-FFF2-40B4-BE49-F238E27FC236}">
                  <a16:creationId xmlns:a16="http://schemas.microsoft.com/office/drawing/2014/main" id="{9E870E95-FCD6-4158-861A-5CEC896F52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43340" y="586221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93">
              <a:extLst>
                <a:ext uri="{FF2B5EF4-FFF2-40B4-BE49-F238E27FC236}">
                  <a16:creationId xmlns:a16="http://schemas.microsoft.com/office/drawing/2014/main" id="{CD22207C-B504-40B2-A1EB-2DC9B8162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25078" y="5884777"/>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4">
              <a:extLst>
                <a:ext uri="{FF2B5EF4-FFF2-40B4-BE49-F238E27FC236}">
                  <a16:creationId xmlns:a16="http://schemas.microsoft.com/office/drawing/2014/main" id="{E317ADBB-3E4F-42D2-B7F2-A15924AD5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5785" y="597086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95">
              <a:extLst>
                <a:ext uri="{FF2B5EF4-FFF2-40B4-BE49-F238E27FC236}">
                  <a16:creationId xmlns:a16="http://schemas.microsoft.com/office/drawing/2014/main" id="{6D7188E6-F4DA-4486-938D-F45FE01A26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038154" y="591497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6">
              <a:extLst>
                <a:ext uri="{FF2B5EF4-FFF2-40B4-BE49-F238E27FC236}">
                  <a16:creationId xmlns:a16="http://schemas.microsoft.com/office/drawing/2014/main" id="{0FBC38BC-DE18-4960-A9D4-F24C6F60C0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56561" y="5921498"/>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97">
              <a:extLst>
                <a:ext uri="{FF2B5EF4-FFF2-40B4-BE49-F238E27FC236}">
                  <a16:creationId xmlns:a16="http://schemas.microsoft.com/office/drawing/2014/main" id="{1F8EFF99-76BF-4F9B-ADAA-B8D310153B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50229" y="592394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8">
              <a:extLst>
                <a:ext uri="{FF2B5EF4-FFF2-40B4-BE49-F238E27FC236}">
                  <a16:creationId xmlns:a16="http://schemas.microsoft.com/office/drawing/2014/main" id="{76909582-A285-4EA4-AE72-9DBF0D5659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31821" y="592394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9">
              <a:extLst>
                <a:ext uri="{FF2B5EF4-FFF2-40B4-BE49-F238E27FC236}">
                  <a16:creationId xmlns:a16="http://schemas.microsoft.com/office/drawing/2014/main" id="{700BC7B2-0C3D-459F-92C1-3605AA3F09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25006" y="59239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0">
              <a:extLst>
                <a:ext uri="{FF2B5EF4-FFF2-40B4-BE49-F238E27FC236}">
                  <a16:creationId xmlns:a16="http://schemas.microsoft.com/office/drawing/2014/main" id="{D3C4B45C-266A-45BF-98FA-CA5409C462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77354" y="5923945"/>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01">
              <a:extLst>
                <a:ext uri="{FF2B5EF4-FFF2-40B4-BE49-F238E27FC236}">
                  <a16:creationId xmlns:a16="http://schemas.microsoft.com/office/drawing/2014/main" id="{C72C1CB8-8213-4EE7-AFFF-B0A74E7A7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74567" y="593047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2">
              <a:extLst>
                <a:ext uri="{FF2B5EF4-FFF2-40B4-BE49-F238E27FC236}">
                  <a16:creationId xmlns:a16="http://schemas.microsoft.com/office/drawing/2014/main" id="{2FF32C41-49E2-459E-9AC4-64269039B1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34759" y="593378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03">
              <a:extLst>
                <a:ext uri="{FF2B5EF4-FFF2-40B4-BE49-F238E27FC236}">
                  <a16:creationId xmlns:a16="http://schemas.microsoft.com/office/drawing/2014/main" id="{06B5D5F0-EA51-440D-81A0-FE60CCFBA9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14652" y="593945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04">
              <a:extLst>
                <a:ext uri="{FF2B5EF4-FFF2-40B4-BE49-F238E27FC236}">
                  <a16:creationId xmlns:a16="http://schemas.microsoft.com/office/drawing/2014/main" id="{6E01758F-8AEC-4155-B791-2A8CB8A482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63918" y="593945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13">
              <a:extLst>
                <a:ext uri="{FF2B5EF4-FFF2-40B4-BE49-F238E27FC236}">
                  <a16:creationId xmlns:a16="http://schemas.microsoft.com/office/drawing/2014/main" id="{626F1B89-B88E-4CE3-90BF-3704BAF488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52139" y="5985147"/>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4">
              <a:extLst>
                <a:ext uri="{FF2B5EF4-FFF2-40B4-BE49-F238E27FC236}">
                  <a16:creationId xmlns:a16="http://schemas.microsoft.com/office/drawing/2014/main" id="{BC872037-D6F5-4CE7-A090-32A977A79F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18593" y="598514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15">
              <a:extLst>
                <a:ext uri="{FF2B5EF4-FFF2-40B4-BE49-F238E27FC236}">
                  <a16:creationId xmlns:a16="http://schemas.microsoft.com/office/drawing/2014/main" id="{A620CFBF-D373-4BA6-BE41-62B50B9457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81447" y="599086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17">
              <a:extLst>
                <a:ext uri="{FF2B5EF4-FFF2-40B4-BE49-F238E27FC236}">
                  <a16:creationId xmlns:a16="http://schemas.microsoft.com/office/drawing/2014/main" id="{B7CA6C2F-61C2-486F-B691-E8EB4BA276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76684" y="600310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18">
              <a:extLst>
                <a:ext uri="{FF2B5EF4-FFF2-40B4-BE49-F238E27FC236}">
                  <a16:creationId xmlns:a16="http://schemas.microsoft.com/office/drawing/2014/main" id="{A0073675-5E26-428E-A2F7-2A952D3145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8" y="600636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19">
              <a:extLst>
                <a:ext uri="{FF2B5EF4-FFF2-40B4-BE49-F238E27FC236}">
                  <a16:creationId xmlns:a16="http://schemas.microsoft.com/office/drawing/2014/main" id="{92F171FA-0CB2-4F4C-A2F3-1B7B6B0289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54193" y="5947089"/>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20">
              <a:extLst>
                <a:ext uri="{FF2B5EF4-FFF2-40B4-BE49-F238E27FC236}">
                  <a16:creationId xmlns:a16="http://schemas.microsoft.com/office/drawing/2014/main" id="{ED29B115-F34D-4E41-A4A2-C0CE41C697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22857" y="6249048"/>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21">
              <a:extLst>
                <a:ext uri="{FF2B5EF4-FFF2-40B4-BE49-F238E27FC236}">
                  <a16:creationId xmlns:a16="http://schemas.microsoft.com/office/drawing/2014/main" id="{106009C3-0971-47AF-8BD9-2EC8A6A4B2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37067" y="6260039"/>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25">
              <a:extLst>
                <a:ext uri="{FF2B5EF4-FFF2-40B4-BE49-F238E27FC236}">
                  <a16:creationId xmlns:a16="http://schemas.microsoft.com/office/drawing/2014/main" id="{CB010BB8-6FD4-498C-994D-53C8DC7491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14022" y="6238145"/>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26">
              <a:extLst>
                <a:ext uri="{FF2B5EF4-FFF2-40B4-BE49-F238E27FC236}">
                  <a16:creationId xmlns:a16="http://schemas.microsoft.com/office/drawing/2014/main" id="{B8F74E45-2803-4A11-9333-3639A1C2F2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50834" y="6249979"/>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27">
              <a:extLst>
                <a:ext uri="{FF2B5EF4-FFF2-40B4-BE49-F238E27FC236}">
                  <a16:creationId xmlns:a16="http://schemas.microsoft.com/office/drawing/2014/main" id="{AEF03EB9-6D77-4E55-BCF2-4402550D39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25618" y="6249978"/>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8">
              <a:extLst>
                <a:ext uri="{FF2B5EF4-FFF2-40B4-BE49-F238E27FC236}">
                  <a16:creationId xmlns:a16="http://schemas.microsoft.com/office/drawing/2014/main" id="{217D616F-FDFA-439E-8B09-E55F8234B0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752808" y="6253241"/>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29">
              <a:extLst>
                <a:ext uri="{FF2B5EF4-FFF2-40B4-BE49-F238E27FC236}">
                  <a16:creationId xmlns:a16="http://schemas.microsoft.com/office/drawing/2014/main" id="{1EB7CB2D-F6AA-4861-B158-DA3E6B923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00604" y="6253241"/>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33">
              <a:extLst>
                <a:ext uri="{FF2B5EF4-FFF2-40B4-BE49-F238E27FC236}">
                  <a16:creationId xmlns:a16="http://schemas.microsoft.com/office/drawing/2014/main" id="{1C9C3C8B-A28D-44DF-AA29-02B28AED71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7420" y="626221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6">
              <a:extLst>
                <a:ext uri="{FF2B5EF4-FFF2-40B4-BE49-F238E27FC236}">
                  <a16:creationId xmlns:a16="http://schemas.microsoft.com/office/drawing/2014/main" id="{BA82150B-D747-458F-8C52-72FBA52BCD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68517" y="6274085"/>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7">
              <a:extLst>
                <a:ext uri="{FF2B5EF4-FFF2-40B4-BE49-F238E27FC236}">
                  <a16:creationId xmlns:a16="http://schemas.microsoft.com/office/drawing/2014/main" id="{0288BD39-0846-445A-BD81-1E34E0E99E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68636" y="627772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8">
              <a:extLst>
                <a:ext uri="{FF2B5EF4-FFF2-40B4-BE49-F238E27FC236}">
                  <a16:creationId xmlns:a16="http://schemas.microsoft.com/office/drawing/2014/main" id="{B89B3B49-0A7E-4573-9B52-D1B0659831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16079" y="6280172"/>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39">
              <a:extLst>
                <a:ext uri="{FF2B5EF4-FFF2-40B4-BE49-F238E27FC236}">
                  <a16:creationId xmlns:a16="http://schemas.microsoft.com/office/drawing/2014/main" id="{EB447648-FE0A-4D8E-86B8-D38D5F938B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7" y="628669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40">
              <a:extLst>
                <a:ext uri="{FF2B5EF4-FFF2-40B4-BE49-F238E27FC236}">
                  <a16:creationId xmlns:a16="http://schemas.microsoft.com/office/drawing/2014/main" id="{0F74D32E-67FC-452C-A52B-988DB4984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95618" y="6289963"/>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42">
              <a:extLst>
                <a:ext uri="{FF2B5EF4-FFF2-40B4-BE49-F238E27FC236}">
                  <a16:creationId xmlns:a16="http://schemas.microsoft.com/office/drawing/2014/main" id="{48203367-1F19-4C4F-B38D-929816F787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6179" y="6316892"/>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43">
              <a:extLst>
                <a:ext uri="{FF2B5EF4-FFF2-40B4-BE49-F238E27FC236}">
                  <a16:creationId xmlns:a16="http://schemas.microsoft.com/office/drawing/2014/main" id="{FEBB9D94-7802-4607-9BA4-62FB212BFC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93248" y="6320155"/>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44">
              <a:extLst>
                <a:ext uri="{FF2B5EF4-FFF2-40B4-BE49-F238E27FC236}">
                  <a16:creationId xmlns:a16="http://schemas.microsoft.com/office/drawing/2014/main" id="{24743784-06E3-4913-9DFD-2FCBF9D929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61757" y="6316892"/>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45">
              <a:extLst>
                <a:ext uri="{FF2B5EF4-FFF2-40B4-BE49-F238E27FC236}">
                  <a16:creationId xmlns:a16="http://schemas.microsoft.com/office/drawing/2014/main" id="{25CD3315-6611-406F-AF95-2EF9F5A5B0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1778" y="6322605"/>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8">
              <a:extLst>
                <a:ext uri="{FF2B5EF4-FFF2-40B4-BE49-F238E27FC236}">
                  <a16:creationId xmlns:a16="http://schemas.microsoft.com/office/drawing/2014/main" id="{4B0A51D7-FF65-4E97-9E1A-8C4688E862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27269" y="628058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8">
              <a:extLst>
                <a:ext uri="{FF2B5EF4-FFF2-40B4-BE49-F238E27FC236}">
                  <a16:creationId xmlns:a16="http://schemas.microsoft.com/office/drawing/2014/main" id="{E4E336B8-243A-49D9-9876-4BF3A08D3A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018" y="584276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06">
              <a:extLst>
                <a:ext uri="{FF2B5EF4-FFF2-40B4-BE49-F238E27FC236}">
                  <a16:creationId xmlns:a16="http://schemas.microsoft.com/office/drawing/2014/main" id="{CFBBE0E2-8BDF-4B26-BEBC-DB799B8F6B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0" y="605725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20">
              <a:extLst>
                <a:ext uri="{FF2B5EF4-FFF2-40B4-BE49-F238E27FC236}">
                  <a16:creationId xmlns:a16="http://schemas.microsoft.com/office/drawing/2014/main" id="{A6727626-8944-4EB7-B327-B696FE484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37524" y="594290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20">
              <a:extLst>
                <a:ext uri="{FF2B5EF4-FFF2-40B4-BE49-F238E27FC236}">
                  <a16:creationId xmlns:a16="http://schemas.microsoft.com/office/drawing/2014/main" id="{D8C4C7E6-114C-4D16-9FC6-1260653C2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19407" y="5951690"/>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25">
              <a:extLst>
                <a:ext uri="{FF2B5EF4-FFF2-40B4-BE49-F238E27FC236}">
                  <a16:creationId xmlns:a16="http://schemas.microsoft.com/office/drawing/2014/main" id="{2D373437-2902-4D8A-B887-F6941556C2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28670" y="6231153"/>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37">
              <a:extLst>
                <a:ext uri="{FF2B5EF4-FFF2-40B4-BE49-F238E27FC236}">
                  <a16:creationId xmlns:a16="http://schemas.microsoft.com/office/drawing/2014/main" id="{8EB99B25-2662-42DE-8F5D-E0F6F28C8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56267" y="5963524"/>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6">
              <a:extLst>
                <a:ext uri="{FF2B5EF4-FFF2-40B4-BE49-F238E27FC236}">
                  <a16:creationId xmlns:a16="http://schemas.microsoft.com/office/drawing/2014/main" id="{724D4F80-B109-4438-BC6D-ABB522B44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3488" y="6310399"/>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05">
              <a:extLst>
                <a:ext uri="{FF2B5EF4-FFF2-40B4-BE49-F238E27FC236}">
                  <a16:creationId xmlns:a16="http://schemas.microsoft.com/office/drawing/2014/main" id="{F5A66334-17A8-4594-AB17-4C33A955B2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78638" y="5996207"/>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06">
              <a:extLst>
                <a:ext uri="{FF2B5EF4-FFF2-40B4-BE49-F238E27FC236}">
                  <a16:creationId xmlns:a16="http://schemas.microsoft.com/office/drawing/2014/main" id="{D12EC8B9-DE60-44BC-9911-A9CD8EF50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30164" y="595079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07">
              <a:extLst>
                <a:ext uri="{FF2B5EF4-FFF2-40B4-BE49-F238E27FC236}">
                  <a16:creationId xmlns:a16="http://schemas.microsoft.com/office/drawing/2014/main" id="{FB7FEAD3-708C-4B79-B452-4445C27780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58039" y="602749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08">
              <a:extLst>
                <a:ext uri="{FF2B5EF4-FFF2-40B4-BE49-F238E27FC236}">
                  <a16:creationId xmlns:a16="http://schemas.microsoft.com/office/drawing/2014/main" id="{8C6933FD-FAB6-403B-9CD4-EF0E06CF79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43391" y="5963034"/>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09">
              <a:extLst>
                <a:ext uri="{FF2B5EF4-FFF2-40B4-BE49-F238E27FC236}">
                  <a16:creationId xmlns:a16="http://schemas.microsoft.com/office/drawing/2014/main" id="{3F4D3F48-1D65-45EB-91E2-BEFFB2440C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34906" y="5995680"/>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10">
              <a:extLst>
                <a:ext uri="{FF2B5EF4-FFF2-40B4-BE49-F238E27FC236}">
                  <a16:creationId xmlns:a16="http://schemas.microsoft.com/office/drawing/2014/main" id="{5FB2CD0B-BF87-4FEC-B6B6-0DA50B9314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51575" y="5968048"/>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11">
              <a:extLst>
                <a:ext uri="{FF2B5EF4-FFF2-40B4-BE49-F238E27FC236}">
                  <a16:creationId xmlns:a16="http://schemas.microsoft.com/office/drawing/2014/main" id="{5C2A4452-6B00-411C-80AB-29AE135B4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66705" y="5978540"/>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12">
              <a:extLst>
                <a:ext uri="{FF2B5EF4-FFF2-40B4-BE49-F238E27FC236}">
                  <a16:creationId xmlns:a16="http://schemas.microsoft.com/office/drawing/2014/main" id="{9B0D6CF6-D17B-4DC7-828A-773636910C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51876" y="596629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22">
              <a:extLst>
                <a:ext uri="{FF2B5EF4-FFF2-40B4-BE49-F238E27FC236}">
                  <a16:creationId xmlns:a16="http://schemas.microsoft.com/office/drawing/2014/main" id="{E0E5EA9F-6192-466D-BF45-46D9BCE3B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11861" y="62805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30">
              <a:extLst>
                <a:ext uri="{FF2B5EF4-FFF2-40B4-BE49-F238E27FC236}">
                  <a16:creationId xmlns:a16="http://schemas.microsoft.com/office/drawing/2014/main" id="{008FF77B-AC18-4E35-BB9B-0CA39278F7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50053" y="6283842"/>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31">
              <a:extLst>
                <a:ext uri="{FF2B5EF4-FFF2-40B4-BE49-F238E27FC236}">
                  <a16:creationId xmlns:a16="http://schemas.microsoft.com/office/drawing/2014/main" id="{F237A1D4-9D62-4DEA-BD39-E5EC93B33B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83480" y="6267114"/>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32">
              <a:extLst>
                <a:ext uri="{FF2B5EF4-FFF2-40B4-BE49-F238E27FC236}">
                  <a16:creationId xmlns:a16="http://schemas.microsoft.com/office/drawing/2014/main" id="{CFF6BE31-4842-4659-8D68-63423F8269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39967" y="6306821"/>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34">
              <a:extLst>
                <a:ext uri="{FF2B5EF4-FFF2-40B4-BE49-F238E27FC236}">
                  <a16:creationId xmlns:a16="http://schemas.microsoft.com/office/drawing/2014/main" id="{3EC2112B-E2EC-492A-8AF9-D78F4B4A99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36264" y="6312790"/>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35">
              <a:extLst>
                <a:ext uri="{FF2B5EF4-FFF2-40B4-BE49-F238E27FC236}">
                  <a16:creationId xmlns:a16="http://schemas.microsoft.com/office/drawing/2014/main" id="{E71F6428-AC25-4A5A-8439-04768A17B6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7411" y="628546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41">
              <a:extLst>
                <a:ext uri="{FF2B5EF4-FFF2-40B4-BE49-F238E27FC236}">
                  <a16:creationId xmlns:a16="http://schemas.microsoft.com/office/drawing/2014/main" id="{87E919CC-AC41-4F0D-A842-792D7A4187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4771" y="626918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91">
              <a:extLst>
                <a:ext uri="{FF2B5EF4-FFF2-40B4-BE49-F238E27FC236}">
                  <a16:creationId xmlns:a16="http://schemas.microsoft.com/office/drawing/2014/main" id="{DE28BE4E-1A59-46FF-810A-A8F9A46F7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58692" y="6026253"/>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92">
              <a:extLst>
                <a:ext uri="{FF2B5EF4-FFF2-40B4-BE49-F238E27FC236}">
                  <a16:creationId xmlns:a16="http://schemas.microsoft.com/office/drawing/2014/main" id="{41281533-9B25-42A4-9F50-34B4F24C0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02813" y="59630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93">
              <a:extLst>
                <a:ext uri="{FF2B5EF4-FFF2-40B4-BE49-F238E27FC236}">
                  <a16:creationId xmlns:a16="http://schemas.microsoft.com/office/drawing/2014/main" id="{E5B56BED-7578-4E42-889D-34AA58F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28451" y="603325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94">
              <a:extLst>
                <a:ext uri="{FF2B5EF4-FFF2-40B4-BE49-F238E27FC236}">
                  <a16:creationId xmlns:a16="http://schemas.microsoft.com/office/drawing/2014/main" id="{583E2F4A-E235-4600-A80D-18C1C36EE5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15258" y="6071681"/>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95">
              <a:extLst>
                <a:ext uri="{FF2B5EF4-FFF2-40B4-BE49-F238E27FC236}">
                  <a16:creationId xmlns:a16="http://schemas.microsoft.com/office/drawing/2014/main" id="{A3CF799A-9839-4CB1-9381-DCC0C1FE1B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7627" y="601578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96">
              <a:extLst>
                <a:ext uri="{FF2B5EF4-FFF2-40B4-BE49-F238E27FC236}">
                  <a16:creationId xmlns:a16="http://schemas.microsoft.com/office/drawing/2014/main" id="{FCC7DD6E-E0E5-46B9-81B7-3B2F7B3332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16034" y="6022312"/>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97">
              <a:extLst>
                <a:ext uri="{FF2B5EF4-FFF2-40B4-BE49-F238E27FC236}">
                  <a16:creationId xmlns:a16="http://schemas.microsoft.com/office/drawing/2014/main" id="{0D5C974E-4B43-4FFA-8230-DB0E1993C3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09702" y="6024760"/>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8">
              <a:extLst>
                <a:ext uri="{FF2B5EF4-FFF2-40B4-BE49-F238E27FC236}">
                  <a16:creationId xmlns:a16="http://schemas.microsoft.com/office/drawing/2014/main" id="{3C1174EE-071E-4421-BD9C-2C2D84190D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91294" y="6024760"/>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99">
              <a:extLst>
                <a:ext uri="{FF2B5EF4-FFF2-40B4-BE49-F238E27FC236}">
                  <a16:creationId xmlns:a16="http://schemas.microsoft.com/office/drawing/2014/main" id="{6F280CAD-1F1B-4F43-99A3-B2EC2A7F30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84479" y="6024758"/>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00">
              <a:extLst>
                <a:ext uri="{FF2B5EF4-FFF2-40B4-BE49-F238E27FC236}">
                  <a16:creationId xmlns:a16="http://schemas.microsoft.com/office/drawing/2014/main" id="{9C83D9FD-E06E-407B-BA7C-2C2AD5B16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36827" y="602475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01">
              <a:extLst>
                <a:ext uri="{FF2B5EF4-FFF2-40B4-BE49-F238E27FC236}">
                  <a16:creationId xmlns:a16="http://schemas.microsoft.com/office/drawing/2014/main" id="{A1CACEBA-A7A9-45FB-897A-888150011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34040" y="6031289"/>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04">
              <a:extLst>
                <a:ext uri="{FF2B5EF4-FFF2-40B4-BE49-F238E27FC236}">
                  <a16:creationId xmlns:a16="http://schemas.microsoft.com/office/drawing/2014/main" id="{4A695BE5-DE27-460F-845F-45BB814FE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23391" y="604026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13">
              <a:extLst>
                <a:ext uri="{FF2B5EF4-FFF2-40B4-BE49-F238E27FC236}">
                  <a16:creationId xmlns:a16="http://schemas.microsoft.com/office/drawing/2014/main" id="{77CDD712-F443-4EDC-B663-5EC5ACD7D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11612" y="608596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14">
              <a:extLst>
                <a:ext uri="{FF2B5EF4-FFF2-40B4-BE49-F238E27FC236}">
                  <a16:creationId xmlns:a16="http://schemas.microsoft.com/office/drawing/2014/main" id="{007246F1-084B-45D9-BDD9-99BB53F6C9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78066" y="60859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15">
              <a:extLst>
                <a:ext uri="{FF2B5EF4-FFF2-40B4-BE49-F238E27FC236}">
                  <a16:creationId xmlns:a16="http://schemas.microsoft.com/office/drawing/2014/main" id="{1EFA42E9-27C0-423D-93C8-794A9683FC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40920" y="609167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20">
              <a:extLst>
                <a:ext uri="{FF2B5EF4-FFF2-40B4-BE49-F238E27FC236}">
                  <a16:creationId xmlns:a16="http://schemas.microsoft.com/office/drawing/2014/main" id="{DFCCEBA8-5961-480A-9134-51605F650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1632" y="6320599"/>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21">
              <a:extLst>
                <a:ext uri="{FF2B5EF4-FFF2-40B4-BE49-F238E27FC236}">
                  <a16:creationId xmlns:a16="http://schemas.microsoft.com/office/drawing/2014/main" id="{00B8B62E-6551-4805-BD5A-5188FE5D3A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87481" y="6343820"/>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25">
              <a:extLst>
                <a:ext uri="{FF2B5EF4-FFF2-40B4-BE49-F238E27FC236}">
                  <a16:creationId xmlns:a16="http://schemas.microsoft.com/office/drawing/2014/main" id="{EB635BC8-61BC-44D5-AA11-9A308B3BA4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73495" y="6338959"/>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26">
              <a:extLst>
                <a:ext uri="{FF2B5EF4-FFF2-40B4-BE49-F238E27FC236}">
                  <a16:creationId xmlns:a16="http://schemas.microsoft.com/office/drawing/2014/main" id="{3C0CF799-2713-48A8-94DF-F8CB5F332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10307" y="6350793"/>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27">
              <a:extLst>
                <a:ext uri="{FF2B5EF4-FFF2-40B4-BE49-F238E27FC236}">
                  <a16:creationId xmlns:a16="http://schemas.microsoft.com/office/drawing/2014/main" id="{52A7149F-5A3F-4537-981A-974C7409CA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091" y="6350792"/>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28">
              <a:extLst>
                <a:ext uri="{FF2B5EF4-FFF2-40B4-BE49-F238E27FC236}">
                  <a16:creationId xmlns:a16="http://schemas.microsoft.com/office/drawing/2014/main" id="{5D7163FE-5ADD-41E7-985B-F95E7E0484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12281" y="6354055"/>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29">
              <a:extLst>
                <a:ext uri="{FF2B5EF4-FFF2-40B4-BE49-F238E27FC236}">
                  <a16:creationId xmlns:a16="http://schemas.microsoft.com/office/drawing/2014/main" id="{FA796F21-7CE5-4483-A137-919B3D433B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60077" y="6354055"/>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33">
              <a:extLst>
                <a:ext uri="{FF2B5EF4-FFF2-40B4-BE49-F238E27FC236}">
                  <a16:creationId xmlns:a16="http://schemas.microsoft.com/office/drawing/2014/main" id="{89A8D3E3-3518-4738-B94E-F7DD9818D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6893" y="636303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36">
              <a:extLst>
                <a:ext uri="{FF2B5EF4-FFF2-40B4-BE49-F238E27FC236}">
                  <a16:creationId xmlns:a16="http://schemas.microsoft.com/office/drawing/2014/main" id="{965D7305-50C2-4D93-8832-19DC70C5B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28899" y="6292819"/>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37">
              <a:extLst>
                <a:ext uri="{FF2B5EF4-FFF2-40B4-BE49-F238E27FC236}">
                  <a16:creationId xmlns:a16="http://schemas.microsoft.com/office/drawing/2014/main" id="{04637E45-0880-40BC-B488-4EA4CA4356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28109" y="6378537"/>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38">
              <a:extLst>
                <a:ext uri="{FF2B5EF4-FFF2-40B4-BE49-F238E27FC236}">
                  <a16:creationId xmlns:a16="http://schemas.microsoft.com/office/drawing/2014/main" id="{D938207F-A865-48E5-A15D-FD578BC59D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675552" y="6380986"/>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40">
              <a:extLst>
                <a:ext uri="{FF2B5EF4-FFF2-40B4-BE49-F238E27FC236}">
                  <a16:creationId xmlns:a16="http://schemas.microsoft.com/office/drawing/2014/main" id="{DCD7108A-C70D-4FD9-B91A-0E9F9501AE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55091" y="6390777"/>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42">
              <a:extLst>
                <a:ext uri="{FF2B5EF4-FFF2-40B4-BE49-F238E27FC236}">
                  <a16:creationId xmlns:a16="http://schemas.microsoft.com/office/drawing/2014/main" id="{57FC30BB-0D8F-43B0-910E-7DDE8C9331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25652" y="6417706"/>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25">
              <a:extLst>
                <a:ext uri="{FF2B5EF4-FFF2-40B4-BE49-F238E27FC236}">
                  <a16:creationId xmlns:a16="http://schemas.microsoft.com/office/drawing/2014/main" id="{7E9ACE65-00C6-4A75-8F61-CCADAF3EC1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88143" y="6331967"/>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37">
              <a:extLst>
                <a:ext uri="{FF2B5EF4-FFF2-40B4-BE49-F238E27FC236}">
                  <a16:creationId xmlns:a16="http://schemas.microsoft.com/office/drawing/2014/main" id="{A66BC798-DA88-404E-ABF9-4334D68972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115740" y="6064338"/>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5" name="Content Placeholder 2">
            <a:extLst>
              <a:ext uri="{FF2B5EF4-FFF2-40B4-BE49-F238E27FC236}">
                <a16:creationId xmlns:a16="http://schemas.microsoft.com/office/drawing/2014/main" id="{C7FF2388-90B2-4BE1-BF60-6F5EF27EE587}"/>
              </a:ext>
            </a:extLst>
          </p:cNvPr>
          <p:cNvGraphicFramePr>
            <a:graphicFrameLocks noGrp="1"/>
          </p:cNvGraphicFramePr>
          <p:nvPr>
            <p:ph idx="1"/>
            <p:extLst>
              <p:ext uri="{D42A27DB-BD31-4B8C-83A1-F6EECF244321}">
                <p14:modId xmlns:p14="http://schemas.microsoft.com/office/powerpoint/2010/main" val="2549036572"/>
              </p:ext>
            </p:extLst>
          </p:nvPr>
        </p:nvGraphicFramePr>
        <p:xfrm>
          <a:off x="5074567" y="876300"/>
          <a:ext cx="6525661" cy="4531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8325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1"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7"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69" name="Rectangle 68">
            <a:extLst>
              <a:ext uri="{FF2B5EF4-FFF2-40B4-BE49-F238E27FC236}">
                <a16:creationId xmlns:a16="http://schemas.microsoft.com/office/drawing/2014/main" id="{58789E63-C78D-4210-8A38-DD6FB3B6B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floor&#10;&#10;Description automatically generated">
            <a:extLst>
              <a:ext uri="{FF2B5EF4-FFF2-40B4-BE49-F238E27FC236}">
                <a16:creationId xmlns:a16="http://schemas.microsoft.com/office/drawing/2014/main" id="{DF1CBB7F-8A10-4C38-95C9-F393D574BB1F}"/>
              </a:ext>
            </a:extLst>
          </p:cNvPr>
          <p:cNvPicPr>
            <a:picLocks noGrp="1" noChangeAspect="1"/>
          </p:cNvPicPr>
          <p:nvPr>
            <p:ph idx="1"/>
          </p:nvPr>
        </p:nvPicPr>
        <p:blipFill rotWithShape="1">
          <a:blip r:embed="rId2">
            <a:extLst>
              <a:ext uri="{837473B0-CC2E-450A-ABE3-18F120FF3D39}">
                <a1611:picAttrSrcUrl xmlns:a1611="http://schemas.microsoft.com/office/drawing/2016/11/main" r:id="rId3"/>
              </a:ext>
            </a:extLst>
          </a:blip>
          <a:srcRect b="14449"/>
          <a:stretch/>
        </p:blipFill>
        <p:spPr>
          <a:xfrm>
            <a:off x="20" y="10"/>
            <a:ext cx="12191980" cy="6857990"/>
          </a:xfrm>
          <a:prstGeom prst="rect">
            <a:avLst/>
          </a:prstGeom>
        </p:spPr>
      </p:pic>
      <p:sp>
        <p:nvSpPr>
          <p:cNvPr id="71" name="Rectangle 70">
            <a:extLst>
              <a:ext uri="{FF2B5EF4-FFF2-40B4-BE49-F238E27FC236}">
                <a16:creationId xmlns:a16="http://schemas.microsoft.com/office/drawing/2014/main" id="{9DE10C47-AF4B-43D9-ACC0-A3FB23B11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02967" cy="3974353"/>
          </a:xfrm>
          <a:prstGeom prst="rect">
            <a:avLst/>
          </a:prstGeom>
          <a:gradFill>
            <a:gsLst>
              <a:gs pos="100000">
                <a:srgbClr val="000000">
                  <a:alpha val="0"/>
                </a:srgbClr>
              </a:gs>
              <a:gs pos="0">
                <a:schemeClr val="tx1"/>
              </a:gs>
              <a:gs pos="0">
                <a:srgbClr val="000000">
                  <a:alpha val="4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864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0"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68" name="Rectangle 67">
            <a:extLst>
              <a:ext uri="{FF2B5EF4-FFF2-40B4-BE49-F238E27FC236}">
                <a16:creationId xmlns:a16="http://schemas.microsoft.com/office/drawing/2014/main" id="{58789E63-C78D-4210-8A38-DD6FB3B6B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stationary, pen&#10;&#10;Description automatically generated">
            <a:extLst>
              <a:ext uri="{FF2B5EF4-FFF2-40B4-BE49-F238E27FC236}">
                <a16:creationId xmlns:a16="http://schemas.microsoft.com/office/drawing/2014/main" id="{B0017583-FB2A-4FD6-B4F4-1984B08255CC}"/>
              </a:ext>
            </a:extLst>
          </p:cNvPr>
          <p:cNvPicPr>
            <a:picLocks noGrp="1" noChangeAspect="1"/>
          </p:cNvPicPr>
          <p:nvPr>
            <p:ph idx="1"/>
          </p:nvPr>
        </p:nvPicPr>
        <p:blipFill rotWithShape="1">
          <a:blip r:embed="rId2">
            <a:extLst>
              <a:ext uri="{837473B0-CC2E-450A-ABE3-18F120FF3D39}">
                <a1611:picAttrSrcUrl xmlns:a1611="http://schemas.microsoft.com/office/drawing/2016/11/main" r:id="rId3"/>
              </a:ext>
            </a:extLst>
          </a:blip>
          <a:srcRect b="881"/>
          <a:stretch/>
        </p:blipFill>
        <p:spPr>
          <a:xfrm>
            <a:off x="20" y="10"/>
            <a:ext cx="12191980" cy="6857990"/>
          </a:xfrm>
          <a:prstGeom prst="rect">
            <a:avLst/>
          </a:prstGeom>
        </p:spPr>
      </p:pic>
      <p:sp>
        <p:nvSpPr>
          <p:cNvPr id="70" name="Rectangle 69">
            <a:extLst>
              <a:ext uri="{FF2B5EF4-FFF2-40B4-BE49-F238E27FC236}">
                <a16:creationId xmlns:a16="http://schemas.microsoft.com/office/drawing/2014/main" id="{933BD51B-53C3-4AA2-8BD3-AFDF9E98BA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57941" y="-1157556"/>
            <a:ext cx="6858000" cy="9173882"/>
          </a:xfrm>
          <a:prstGeom prst="rect">
            <a:avLst/>
          </a:prstGeom>
          <a:gradFill>
            <a:gsLst>
              <a:gs pos="71000">
                <a:srgbClr val="000000">
                  <a:alpha val="0"/>
                </a:srgbClr>
              </a:gs>
              <a:gs pos="0">
                <a:schemeClr val="tx1"/>
              </a:gs>
              <a:gs pos="0">
                <a:srgbClr val="000000">
                  <a:alpha val="4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C94FD3EC-1310-4AD0-9781-ECB252862C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rgbClr val="FFFFFF"/>
          </a:solidFill>
        </p:grpSpPr>
        <p:sp>
          <p:nvSpPr>
            <p:cNvPr id="73" name="Freeform 10">
              <a:extLst>
                <a:ext uri="{FF2B5EF4-FFF2-40B4-BE49-F238E27FC236}">
                  <a16:creationId xmlns:a16="http://schemas.microsoft.com/office/drawing/2014/main" id="{672A918A-85C5-4B31-8998-25857DAB5E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15">
              <a:extLst>
                <a:ext uri="{FF2B5EF4-FFF2-40B4-BE49-F238E27FC236}">
                  <a16:creationId xmlns:a16="http://schemas.microsoft.com/office/drawing/2014/main" id="{E0815E64-1D86-4D7E-8CE3-57F2E67B7B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18">
              <a:extLst>
                <a:ext uri="{FF2B5EF4-FFF2-40B4-BE49-F238E27FC236}">
                  <a16:creationId xmlns:a16="http://schemas.microsoft.com/office/drawing/2014/main" id="{497B2EDF-E079-4AC9-8201-79F55E655C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22">
              <a:extLst>
                <a:ext uri="{FF2B5EF4-FFF2-40B4-BE49-F238E27FC236}">
                  <a16:creationId xmlns:a16="http://schemas.microsoft.com/office/drawing/2014/main" id="{23833C89-2511-479D-BC7D-43F4661DC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8">
              <a:extLst>
                <a:ext uri="{FF2B5EF4-FFF2-40B4-BE49-F238E27FC236}">
                  <a16:creationId xmlns:a16="http://schemas.microsoft.com/office/drawing/2014/main" id="{134D3974-8C13-4CDE-B973-7120BB8074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19">
              <a:extLst>
                <a:ext uri="{FF2B5EF4-FFF2-40B4-BE49-F238E27FC236}">
                  <a16:creationId xmlns:a16="http://schemas.microsoft.com/office/drawing/2014/main" id="{5BF1FC02-08FF-4338-9BB7-15FA81B926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20">
              <a:extLst>
                <a:ext uri="{FF2B5EF4-FFF2-40B4-BE49-F238E27FC236}">
                  <a16:creationId xmlns:a16="http://schemas.microsoft.com/office/drawing/2014/main" id="{F56F9F25-5C9C-4CA3-A914-FC497872EC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23">
              <a:extLst>
                <a:ext uri="{FF2B5EF4-FFF2-40B4-BE49-F238E27FC236}">
                  <a16:creationId xmlns:a16="http://schemas.microsoft.com/office/drawing/2014/main" id="{E656ABC3-F068-4B85-8661-0EC5E9C89B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Freeform 26">
              <a:extLst>
                <a:ext uri="{FF2B5EF4-FFF2-40B4-BE49-F238E27FC236}">
                  <a16:creationId xmlns:a16="http://schemas.microsoft.com/office/drawing/2014/main" id="{535711AB-6053-4A1F-B963-9A991231C4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27">
              <a:extLst>
                <a:ext uri="{FF2B5EF4-FFF2-40B4-BE49-F238E27FC236}">
                  <a16:creationId xmlns:a16="http://schemas.microsoft.com/office/drawing/2014/main" id="{99484A9E-C9E7-48E3-835C-CA00039A94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28">
              <a:extLst>
                <a:ext uri="{FF2B5EF4-FFF2-40B4-BE49-F238E27FC236}">
                  <a16:creationId xmlns:a16="http://schemas.microsoft.com/office/drawing/2014/main" id="{30E00243-C6C1-4AFB-9954-AC9C0837AB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30">
              <a:extLst>
                <a:ext uri="{FF2B5EF4-FFF2-40B4-BE49-F238E27FC236}">
                  <a16:creationId xmlns:a16="http://schemas.microsoft.com/office/drawing/2014/main" id="{47B00545-0508-41CF-9169-37CB97E08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43">
              <a:extLst>
                <a:ext uri="{FF2B5EF4-FFF2-40B4-BE49-F238E27FC236}">
                  <a16:creationId xmlns:a16="http://schemas.microsoft.com/office/drawing/2014/main" id="{884EDA62-CEFA-447C-A731-3A1FC949F5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51">
              <a:extLst>
                <a:ext uri="{FF2B5EF4-FFF2-40B4-BE49-F238E27FC236}">
                  <a16:creationId xmlns:a16="http://schemas.microsoft.com/office/drawing/2014/main" id="{3C095E3E-AA61-45A1-B7D8-48F0E675A0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52">
              <a:extLst>
                <a:ext uri="{FF2B5EF4-FFF2-40B4-BE49-F238E27FC236}">
                  <a16:creationId xmlns:a16="http://schemas.microsoft.com/office/drawing/2014/main" id="{E942C193-F3C5-4954-AD2C-EC2CD1AE72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53">
              <a:extLst>
                <a:ext uri="{FF2B5EF4-FFF2-40B4-BE49-F238E27FC236}">
                  <a16:creationId xmlns:a16="http://schemas.microsoft.com/office/drawing/2014/main" id="{BDABF981-DD5E-4501-8BDA-03AA48E36C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9" name="Freeform 54">
              <a:extLst>
                <a:ext uri="{FF2B5EF4-FFF2-40B4-BE49-F238E27FC236}">
                  <a16:creationId xmlns:a16="http://schemas.microsoft.com/office/drawing/2014/main" id="{F9D003FB-F58B-4C20-87E7-6FB1422CC2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Freeform 55">
              <a:extLst>
                <a:ext uri="{FF2B5EF4-FFF2-40B4-BE49-F238E27FC236}">
                  <a16:creationId xmlns:a16="http://schemas.microsoft.com/office/drawing/2014/main" id="{D41B2545-F038-4CE0-B931-285F086D97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56">
              <a:extLst>
                <a:ext uri="{FF2B5EF4-FFF2-40B4-BE49-F238E27FC236}">
                  <a16:creationId xmlns:a16="http://schemas.microsoft.com/office/drawing/2014/main" id="{9B64122A-3C88-4240-8766-D84EF1F12B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57">
              <a:extLst>
                <a:ext uri="{FF2B5EF4-FFF2-40B4-BE49-F238E27FC236}">
                  <a16:creationId xmlns:a16="http://schemas.microsoft.com/office/drawing/2014/main" id="{CE208694-203A-403C-AE2F-D2E2894050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59">
              <a:extLst>
                <a:ext uri="{FF2B5EF4-FFF2-40B4-BE49-F238E27FC236}">
                  <a16:creationId xmlns:a16="http://schemas.microsoft.com/office/drawing/2014/main" id="{212458A7-EAC6-4F24-80BD-77B41054B3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Freeform 60">
              <a:extLst>
                <a:ext uri="{FF2B5EF4-FFF2-40B4-BE49-F238E27FC236}">
                  <a16:creationId xmlns:a16="http://schemas.microsoft.com/office/drawing/2014/main" id="{229A706A-FB43-4854-B0B0-7F09945770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Freeform 61">
              <a:extLst>
                <a:ext uri="{FF2B5EF4-FFF2-40B4-BE49-F238E27FC236}">
                  <a16:creationId xmlns:a16="http://schemas.microsoft.com/office/drawing/2014/main" id="{476F59BD-B421-4186-BBD7-39A00744FB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5">
              <a:extLst>
                <a:ext uri="{FF2B5EF4-FFF2-40B4-BE49-F238E27FC236}">
                  <a16:creationId xmlns:a16="http://schemas.microsoft.com/office/drawing/2014/main" id="{D27B3750-2ECF-4CC9-B08C-9E5F550635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6">
              <a:extLst>
                <a:ext uri="{FF2B5EF4-FFF2-40B4-BE49-F238E27FC236}">
                  <a16:creationId xmlns:a16="http://schemas.microsoft.com/office/drawing/2014/main" id="{096E7AD1-BF5B-4298-9E32-A47CB010FA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Freeform 7">
              <a:extLst>
                <a:ext uri="{FF2B5EF4-FFF2-40B4-BE49-F238E27FC236}">
                  <a16:creationId xmlns:a16="http://schemas.microsoft.com/office/drawing/2014/main" id="{5C2E7B82-DC9D-43AD-BA1E-3759FE4AA0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Freeform 8">
              <a:extLst>
                <a:ext uri="{FF2B5EF4-FFF2-40B4-BE49-F238E27FC236}">
                  <a16:creationId xmlns:a16="http://schemas.microsoft.com/office/drawing/2014/main" id="{BCDC8C86-4A99-41A4-9DC0-08145CE035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Freeform 9">
              <a:extLst>
                <a:ext uri="{FF2B5EF4-FFF2-40B4-BE49-F238E27FC236}">
                  <a16:creationId xmlns:a16="http://schemas.microsoft.com/office/drawing/2014/main" id="{C8785DE7-3737-4E27-BE2F-0DBFD301D1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11">
              <a:extLst>
                <a:ext uri="{FF2B5EF4-FFF2-40B4-BE49-F238E27FC236}">
                  <a16:creationId xmlns:a16="http://schemas.microsoft.com/office/drawing/2014/main" id="{C28B40AF-5DD3-4A7F-91AB-F49D46E2EA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Freeform 12">
              <a:extLst>
                <a:ext uri="{FF2B5EF4-FFF2-40B4-BE49-F238E27FC236}">
                  <a16:creationId xmlns:a16="http://schemas.microsoft.com/office/drawing/2014/main" id="{7411F1BC-34F9-470E-87B5-B3986C27F5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Freeform 13">
              <a:extLst>
                <a:ext uri="{FF2B5EF4-FFF2-40B4-BE49-F238E27FC236}">
                  <a16:creationId xmlns:a16="http://schemas.microsoft.com/office/drawing/2014/main" id="{6AC0F0C8-6D0F-4644-9C89-D6EF4771C5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Freeform 14">
              <a:extLst>
                <a:ext uri="{FF2B5EF4-FFF2-40B4-BE49-F238E27FC236}">
                  <a16:creationId xmlns:a16="http://schemas.microsoft.com/office/drawing/2014/main" id="{01D69BD9-5C87-44C7-9112-9A4D5F08D2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Freeform 16">
              <a:extLst>
                <a:ext uri="{FF2B5EF4-FFF2-40B4-BE49-F238E27FC236}">
                  <a16:creationId xmlns:a16="http://schemas.microsoft.com/office/drawing/2014/main" id="{67ECDACB-4E98-478E-959E-285DA9641C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Freeform 17">
              <a:extLst>
                <a:ext uri="{FF2B5EF4-FFF2-40B4-BE49-F238E27FC236}">
                  <a16:creationId xmlns:a16="http://schemas.microsoft.com/office/drawing/2014/main" id="{BAA10AA6-CC20-48EF-932E-6E1A686B5A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21">
              <a:extLst>
                <a:ext uri="{FF2B5EF4-FFF2-40B4-BE49-F238E27FC236}">
                  <a16:creationId xmlns:a16="http://schemas.microsoft.com/office/drawing/2014/main" id="{1BE77E80-C10D-4958-BB7D-C901F9401B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Freeform 25">
              <a:extLst>
                <a:ext uri="{FF2B5EF4-FFF2-40B4-BE49-F238E27FC236}">
                  <a16:creationId xmlns:a16="http://schemas.microsoft.com/office/drawing/2014/main" id="{4202FCC8-1E30-478E-BD2D-2531BE2D94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Freeform 29">
              <a:extLst>
                <a:ext uri="{FF2B5EF4-FFF2-40B4-BE49-F238E27FC236}">
                  <a16:creationId xmlns:a16="http://schemas.microsoft.com/office/drawing/2014/main" id="{89277949-55D2-4CEB-BD97-066C2B1E37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Freeform 31">
              <a:extLst>
                <a:ext uri="{FF2B5EF4-FFF2-40B4-BE49-F238E27FC236}">
                  <a16:creationId xmlns:a16="http://schemas.microsoft.com/office/drawing/2014/main" id="{B8EF2C08-9DA7-46E2-ADC8-1A2D271D1B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32">
              <a:extLst>
                <a:ext uri="{FF2B5EF4-FFF2-40B4-BE49-F238E27FC236}">
                  <a16:creationId xmlns:a16="http://schemas.microsoft.com/office/drawing/2014/main" id="{DD0041CF-27BC-41BA-AA0E-8D0BC8C51D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33">
              <a:extLst>
                <a:ext uri="{FF2B5EF4-FFF2-40B4-BE49-F238E27FC236}">
                  <a16:creationId xmlns:a16="http://schemas.microsoft.com/office/drawing/2014/main" id="{0A68EB76-B31F-4A68-A511-E9FA4DBAC9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34">
              <a:extLst>
                <a:ext uri="{FF2B5EF4-FFF2-40B4-BE49-F238E27FC236}">
                  <a16:creationId xmlns:a16="http://schemas.microsoft.com/office/drawing/2014/main" id="{810ECAA2-F5A4-4CCB-9E69-D7B7B340F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35">
              <a:extLst>
                <a:ext uri="{FF2B5EF4-FFF2-40B4-BE49-F238E27FC236}">
                  <a16:creationId xmlns:a16="http://schemas.microsoft.com/office/drawing/2014/main" id="{BFB1BDBB-BEE0-4E9D-9DA1-1050B31A24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5" name="Freeform 36">
              <a:extLst>
                <a:ext uri="{FF2B5EF4-FFF2-40B4-BE49-F238E27FC236}">
                  <a16:creationId xmlns:a16="http://schemas.microsoft.com/office/drawing/2014/main" id="{93C7B171-B419-495C-8784-E5A33A269C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6" name="Freeform 37">
              <a:extLst>
                <a:ext uri="{FF2B5EF4-FFF2-40B4-BE49-F238E27FC236}">
                  <a16:creationId xmlns:a16="http://schemas.microsoft.com/office/drawing/2014/main" id="{54ED346F-C89B-431F-929F-F60448592D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7" name="Freeform 38">
              <a:extLst>
                <a:ext uri="{FF2B5EF4-FFF2-40B4-BE49-F238E27FC236}">
                  <a16:creationId xmlns:a16="http://schemas.microsoft.com/office/drawing/2014/main" id="{87138F5F-ADD8-43EA-8619-D8E063A489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8" name="Freeform 39">
              <a:extLst>
                <a:ext uri="{FF2B5EF4-FFF2-40B4-BE49-F238E27FC236}">
                  <a16:creationId xmlns:a16="http://schemas.microsoft.com/office/drawing/2014/main" id="{92558A0E-070A-473C-A191-5F1F842E2B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9" name="Freeform 40">
              <a:extLst>
                <a:ext uri="{FF2B5EF4-FFF2-40B4-BE49-F238E27FC236}">
                  <a16:creationId xmlns:a16="http://schemas.microsoft.com/office/drawing/2014/main" id="{EC669C1C-F151-44FF-93F6-80E169BAE9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0" name="Freeform 41">
              <a:extLst>
                <a:ext uri="{FF2B5EF4-FFF2-40B4-BE49-F238E27FC236}">
                  <a16:creationId xmlns:a16="http://schemas.microsoft.com/office/drawing/2014/main" id="{A7C8559F-5893-4FF6-A95F-5B6E188EFB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1" name="Freeform 42">
              <a:extLst>
                <a:ext uri="{FF2B5EF4-FFF2-40B4-BE49-F238E27FC236}">
                  <a16:creationId xmlns:a16="http://schemas.microsoft.com/office/drawing/2014/main" id="{896641C3-B861-454E-A910-4A555C0EB1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2" name="Freeform 44">
              <a:extLst>
                <a:ext uri="{FF2B5EF4-FFF2-40B4-BE49-F238E27FC236}">
                  <a16:creationId xmlns:a16="http://schemas.microsoft.com/office/drawing/2014/main" id="{19F6709B-959B-414E-808B-32E9765C5A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3" name="Freeform 45">
              <a:extLst>
                <a:ext uri="{FF2B5EF4-FFF2-40B4-BE49-F238E27FC236}">
                  <a16:creationId xmlns:a16="http://schemas.microsoft.com/office/drawing/2014/main" id="{CA9F93DC-C844-4B5E-AFC8-B2D0F1B5A4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4" name="Freeform 46">
              <a:extLst>
                <a:ext uri="{FF2B5EF4-FFF2-40B4-BE49-F238E27FC236}">
                  <a16:creationId xmlns:a16="http://schemas.microsoft.com/office/drawing/2014/main" id="{6126A395-7043-45D5-9BC7-F3920A8749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5" name="Freeform 47">
              <a:extLst>
                <a:ext uri="{FF2B5EF4-FFF2-40B4-BE49-F238E27FC236}">
                  <a16:creationId xmlns:a16="http://schemas.microsoft.com/office/drawing/2014/main" id="{B31760B7-7420-4FE1-A1D9-9252F344F9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6" name="Freeform 48">
              <a:extLst>
                <a:ext uri="{FF2B5EF4-FFF2-40B4-BE49-F238E27FC236}">
                  <a16:creationId xmlns:a16="http://schemas.microsoft.com/office/drawing/2014/main" id="{ECCD080B-6241-42FB-BB45-9BAB645427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7" name="Freeform 49">
              <a:extLst>
                <a:ext uri="{FF2B5EF4-FFF2-40B4-BE49-F238E27FC236}">
                  <a16:creationId xmlns:a16="http://schemas.microsoft.com/office/drawing/2014/main" id="{7130F0B8-37E5-4D73-B6D0-07AEF67936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8" name="Freeform 8">
              <a:extLst>
                <a:ext uri="{FF2B5EF4-FFF2-40B4-BE49-F238E27FC236}">
                  <a16:creationId xmlns:a16="http://schemas.microsoft.com/office/drawing/2014/main" id="{2283A536-3B42-4705-8BD6-F059FCED1B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9" name="Freeform 106">
              <a:extLst>
                <a:ext uri="{FF2B5EF4-FFF2-40B4-BE49-F238E27FC236}">
                  <a16:creationId xmlns:a16="http://schemas.microsoft.com/office/drawing/2014/main" id="{F0B7EC11-47EC-4CDE-BC72-A3777D6B7C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Tree>
    <p:extLst>
      <p:ext uri="{BB962C8B-B14F-4D97-AF65-F5344CB8AC3E}">
        <p14:creationId xmlns:p14="http://schemas.microsoft.com/office/powerpoint/2010/main" val="2970385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3245962B-0B9E-476C-AFBE-B28DDD187DB9}"/>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7062" y="5782"/>
            <a:ext cx="12177306" cy="6852996"/>
          </a:xfrm>
        </p:spPr>
      </p:pic>
      <p:sp>
        <p:nvSpPr>
          <p:cNvPr id="2" name="TextBox 1">
            <a:extLst>
              <a:ext uri="{FF2B5EF4-FFF2-40B4-BE49-F238E27FC236}">
                <a16:creationId xmlns:a16="http://schemas.microsoft.com/office/drawing/2014/main" id="{C9848341-5C39-4C2C-8AEF-459ACAFF74E3}"/>
              </a:ext>
            </a:extLst>
          </p:cNvPr>
          <p:cNvSpPr txBox="1"/>
          <p:nvPr/>
        </p:nvSpPr>
        <p:spPr>
          <a:xfrm>
            <a:off x="3416060" y="3430437"/>
            <a:ext cx="5359878"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b="1"/>
              <a:t>What is Problem Solving</a:t>
            </a:r>
            <a:endParaRPr lang="en-US"/>
          </a:p>
          <a:p>
            <a:pPr marL="342900" indent="-342900">
              <a:buFont typeface="Arial"/>
              <a:buChar char="•"/>
            </a:pPr>
            <a:r>
              <a:rPr lang="en-US" sz="2000" b="1"/>
              <a:t>Problem Solving Process</a:t>
            </a:r>
          </a:p>
          <a:p>
            <a:pPr marL="342900" indent="-342900">
              <a:buFont typeface="Arial"/>
              <a:buChar char="•"/>
            </a:pPr>
            <a:r>
              <a:rPr lang="en-US" sz="2000" b="1"/>
              <a:t>Identify the Problem</a:t>
            </a:r>
          </a:p>
          <a:p>
            <a:pPr marL="800100" lvl="1" indent="-342900">
              <a:buFont typeface="Arial"/>
              <a:buChar char="•"/>
            </a:pPr>
            <a:r>
              <a:rPr lang="en-US" sz="2000" b="1"/>
              <a:t>Do Your Research</a:t>
            </a:r>
          </a:p>
          <a:p>
            <a:pPr marL="800100" lvl="1" indent="-342900">
              <a:buFont typeface="Arial"/>
              <a:buChar char="•"/>
            </a:pPr>
            <a:r>
              <a:rPr lang="en-US" sz="2000" b="1"/>
              <a:t>Look for Pssible Soluation</a:t>
            </a:r>
          </a:p>
          <a:p>
            <a:pPr marL="800100" lvl="1" indent="-342900">
              <a:buFont typeface="Arial"/>
              <a:buChar char="•"/>
            </a:pPr>
            <a:r>
              <a:rPr lang="en-US" sz="2000" b="1"/>
              <a:t>Make a Decision</a:t>
            </a:r>
            <a:endParaRPr lang="en-US"/>
          </a:p>
          <a:p>
            <a:pPr marL="800100" lvl="1" indent="-342900">
              <a:buFont typeface="Arial"/>
              <a:buChar char="•"/>
            </a:pPr>
            <a:r>
              <a:rPr lang="en-US" sz="2000" b="1"/>
              <a:t>Put That Decision into Action</a:t>
            </a:r>
          </a:p>
          <a:p>
            <a:pPr marL="800100" lvl="1" indent="-342900">
              <a:buFont typeface="Arial"/>
              <a:buChar char="•"/>
            </a:pPr>
            <a:r>
              <a:rPr lang="en-US" sz="2000" b="1"/>
              <a:t>Await Result</a:t>
            </a:r>
          </a:p>
          <a:p>
            <a:pPr marL="342900" indent="-342900">
              <a:buFont typeface="Arial"/>
              <a:buChar char="•"/>
            </a:pPr>
            <a:r>
              <a:rPr lang="en-US" sz="2000" b="1"/>
              <a:t>Essential Problem Solving Tools</a:t>
            </a:r>
          </a:p>
          <a:p>
            <a:pPr marL="342900" indent="-342900">
              <a:buFont typeface="Arial"/>
              <a:buChar char="•"/>
            </a:pPr>
            <a:r>
              <a:rPr lang="en-US" sz="2000" b="1"/>
              <a:t>Improve Your Problem Solving Skills</a:t>
            </a:r>
          </a:p>
          <a:p>
            <a:pPr marL="342900" indent="-342900">
              <a:buFont typeface="Arial"/>
              <a:buChar char="•"/>
            </a:pPr>
            <a:r>
              <a:rPr lang="en-US" sz="2000" b="1"/>
              <a:t>Conclusion</a:t>
            </a:r>
            <a:endParaRPr lang="en-US" sz="2000" b="1" dirty="0"/>
          </a:p>
        </p:txBody>
      </p:sp>
    </p:spTree>
    <p:extLst>
      <p:ext uri="{BB962C8B-B14F-4D97-AF65-F5344CB8AC3E}">
        <p14:creationId xmlns:p14="http://schemas.microsoft.com/office/powerpoint/2010/main" val="2555994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0"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68" name="Rectangle 67">
            <a:extLst>
              <a:ext uri="{FF2B5EF4-FFF2-40B4-BE49-F238E27FC236}">
                <a16:creationId xmlns:a16="http://schemas.microsoft.com/office/drawing/2014/main" id="{58789E63-C78D-4210-8A38-DD6FB3B6B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ny question marks on black background">
            <a:extLst>
              <a:ext uri="{FF2B5EF4-FFF2-40B4-BE49-F238E27FC236}">
                <a16:creationId xmlns:a16="http://schemas.microsoft.com/office/drawing/2014/main" id="{32E5B02C-9410-453B-82DC-4ABBBAF8EB92}"/>
              </a:ext>
            </a:extLst>
          </p:cNvPr>
          <p:cNvPicPr>
            <a:picLocks noChangeAspect="1"/>
          </p:cNvPicPr>
          <p:nvPr/>
        </p:nvPicPr>
        <p:blipFill rotWithShape="1">
          <a:blip r:embed="rId2"/>
          <a:srcRect t="7618" r="-2" b="-2"/>
          <a:stretch/>
        </p:blipFill>
        <p:spPr>
          <a:xfrm>
            <a:off x="20" y="10"/>
            <a:ext cx="12191980" cy="6857990"/>
          </a:xfrm>
          <a:prstGeom prst="rect">
            <a:avLst/>
          </a:prstGeom>
        </p:spPr>
      </p:pic>
      <p:sp>
        <p:nvSpPr>
          <p:cNvPr id="70" name="Rectangle 69">
            <a:extLst>
              <a:ext uri="{FF2B5EF4-FFF2-40B4-BE49-F238E27FC236}">
                <a16:creationId xmlns:a16="http://schemas.microsoft.com/office/drawing/2014/main" id="{933BD51B-53C3-4AA2-8BD3-AFDF9E98BA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57941" y="-1157556"/>
            <a:ext cx="6858000" cy="9173882"/>
          </a:xfrm>
          <a:prstGeom prst="rect">
            <a:avLst/>
          </a:prstGeom>
          <a:gradFill>
            <a:gsLst>
              <a:gs pos="71000">
                <a:srgbClr val="000000">
                  <a:alpha val="0"/>
                </a:srgbClr>
              </a:gs>
              <a:gs pos="0">
                <a:schemeClr val="tx1"/>
              </a:gs>
              <a:gs pos="0">
                <a:srgbClr val="000000">
                  <a:alpha val="4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6CDCBE-7D32-484B-978C-29BB56509E0C}"/>
              </a:ext>
            </a:extLst>
          </p:cNvPr>
          <p:cNvSpPr>
            <a:spLocks noGrp="1"/>
          </p:cNvSpPr>
          <p:nvPr>
            <p:ph type="title"/>
          </p:nvPr>
        </p:nvSpPr>
        <p:spPr>
          <a:xfrm>
            <a:off x="1351903" y="1199072"/>
            <a:ext cx="9492895" cy="512433"/>
          </a:xfrm>
        </p:spPr>
        <p:txBody>
          <a:bodyPr vert="horz" lIns="91440" tIns="45720" rIns="91440" bIns="45720" rtlCol="0" anchor="b">
            <a:normAutofit fontScale="90000"/>
          </a:bodyPr>
          <a:lstStyle/>
          <a:p>
            <a:pPr algn="ctr"/>
            <a:r>
              <a:rPr lang="en-US" sz="5000" dirty="0">
                <a:solidFill>
                  <a:srgbClr val="FFFFFF"/>
                </a:solidFill>
              </a:rPr>
              <a:t>What Is Problem Solving?</a:t>
            </a:r>
            <a:endParaRPr lang="en-US"/>
          </a:p>
          <a:p>
            <a:pPr algn="ctr"/>
            <a:endParaRPr lang="en-US" sz="5000" dirty="0">
              <a:solidFill>
                <a:srgbClr val="FFFFFF"/>
              </a:solidFill>
            </a:endParaRPr>
          </a:p>
        </p:txBody>
      </p:sp>
      <p:grpSp>
        <p:nvGrpSpPr>
          <p:cNvPr id="72" name="Group 71">
            <a:extLst>
              <a:ext uri="{FF2B5EF4-FFF2-40B4-BE49-F238E27FC236}">
                <a16:creationId xmlns:a16="http://schemas.microsoft.com/office/drawing/2014/main" id="{C94FD3EC-1310-4AD0-9781-ECB252862C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rgbClr val="FFFFFF"/>
          </a:solidFill>
        </p:grpSpPr>
        <p:sp>
          <p:nvSpPr>
            <p:cNvPr id="73" name="Freeform 10">
              <a:extLst>
                <a:ext uri="{FF2B5EF4-FFF2-40B4-BE49-F238E27FC236}">
                  <a16:creationId xmlns:a16="http://schemas.microsoft.com/office/drawing/2014/main" id="{672A918A-85C5-4B31-8998-25857DAB5E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15">
              <a:extLst>
                <a:ext uri="{FF2B5EF4-FFF2-40B4-BE49-F238E27FC236}">
                  <a16:creationId xmlns:a16="http://schemas.microsoft.com/office/drawing/2014/main" id="{E0815E64-1D86-4D7E-8CE3-57F2E67B7B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18">
              <a:extLst>
                <a:ext uri="{FF2B5EF4-FFF2-40B4-BE49-F238E27FC236}">
                  <a16:creationId xmlns:a16="http://schemas.microsoft.com/office/drawing/2014/main" id="{497B2EDF-E079-4AC9-8201-79F55E655C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22">
              <a:extLst>
                <a:ext uri="{FF2B5EF4-FFF2-40B4-BE49-F238E27FC236}">
                  <a16:creationId xmlns:a16="http://schemas.microsoft.com/office/drawing/2014/main" id="{23833C89-2511-479D-BC7D-43F4661DC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8">
              <a:extLst>
                <a:ext uri="{FF2B5EF4-FFF2-40B4-BE49-F238E27FC236}">
                  <a16:creationId xmlns:a16="http://schemas.microsoft.com/office/drawing/2014/main" id="{134D3974-8C13-4CDE-B973-7120BB8074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19">
              <a:extLst>
                <a:ext uri="{FF2B5EF4-FFF2-40B4-BE49-F238E27FC236}">
                  <a16:creationId xmlns:a16="http://schemas.microsoft.com/office/drawing/2014/main" id="{5BF1FC02-08FF-4338-9BB7-15FA81B926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20">
              <a:extLst>
                <a:ext uri="{FF2B5EF4-FFF2-40B4-BE49-F238E27FC236}">
                  <a16:creationId xmlns:a16="http://schemas.microsoft.com/office/drawing/2014/main" id="{F56F9F25-5C9C-4CA3-A914-FC497872EC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23">
              <a:extLst>
                <a:ext uri="{FF2B5EF4-FFF2-40B4-BE49-F238E27FC236}">
                  <a16:creationId xmlns:a16="http://schemas.microsoft.com/office/drawing/2014/main" id="{E656ABC3-F068-4B85-8661-0EC5E9C89B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Freeform 26">
              <a:extLst>
                <a:ext uri="{FF2B5EF4-FFF2-40B4-BE49-F238E27FC236}">
                  <a16:creationId xmlns:a16="http://schemas.microsoft.com/office/drawing/2014/main" id="{535711AB-6053-4A1F-B963-9A991231C4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27">
              <a:extLst>
                <a:ext uri="{FF2B5EF4-FFF2-40B4-BE49-F238E27FC236}">
                  <a16:creationId xmlns:a16="http://schemas.microsoft.com/office/drawing/2014/main" id="{99484A9E-C9E7-48E3-835C-CA00039A94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28">
              <a:extLst>
                <a:ext uri="{FF2B5EF4-FFF2-40B4-BE49-F238E27FC236}">
                  <a16:creationId xmlns:a16="http://schemas.microsoft.com/office/drawing/2014/main" id="{30E00243-C6C1-4AFB-9954-AC9C0837AB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30">
              <a:extLst>
                <a:ext uri="{FF2B5EF4-FFF2-40B4-BE49-F238E27FC236}">
                  <a16:creationId xmlns:a16="http://schemas.microsoft.com/office/drawing/2014/main" id="{47B00545-0508-41CF-9169-37CB97E08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43">
              <a:extLst>
                <a:ext uri="{FF2B5EF4-FFF2-40B4-BE49-F238E27FC236}">
                  <a16:creationId xmlns:a16="http://schemas.microsoft.com/office/drawing/2014/main" id="{884EDA62-CEFA-447C-A731-3A1FC949F5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51">
              <a:extLst>
                <a:ext uri="{FF2B5EF4-FFF2-40B4-BE49-F238E27FC236}">
                  <a16:creationId xmlns:a16="http://schemas.microsoft.com/office/drawing/2014/main" id="{3C095E3E-AA61-45A1-B7D8-48F0E675A0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52">
              <a:extLst>
                <a:ext uri="{FF2B5EF4-FFF2-40B4-BE49-F238E27FC236}">
                  <a16:creationId xmlns:a16="http://schemas.microsoft.com/office/drawing/2014/main" id="{E942C193-F3C5-4954-AD2C-EC2CD1AE72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53">
              <a:extLst>
                <a:ext uri="{FF2B5EF4-FFF2-40B4-BE49-F238E27FC236}">
                  <a16:creationId xmlns:a16="http://schemas.microsoft.com/office/drawing/2014/main" id="{BDABF981-DD5E-4501-8BDA-03AA48E36C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9" name="Freeform 54">
              <a:extLst>
                <a:ext uri="{FF2B5EF4-FFF2-40B4-BE49-F238E27FC236}">
                  <a16:creationId xmlns:a16="http://schemas.microsoft.com/office/drawing/2014/main" id="{F9D003FB-F58B-4C20-87E7-6FB1422CC2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Freeform 55">
              <a:extLst>
                <a:ext uri="{FF2B5EF4-FFF2-40B4-BE49-F238E27FC236}">
                  <a16:creationId xmlns:a16="http://schemas.microsoft.com/office/drawing/2014/main" id="{D41B2545-F038-4CE0-B931-285F086D97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56">
              <a:extLst>
                <a:ext uri="{FF2B5EF4-FFF2-40B4-BE49-F238E27FC236}">
                  <a16:creationId xmlns:a16="http://schemas.microsoft.com/office/drawing/2014/main" id="{9B64122A-3C88-4240-8766-D84EF1F12B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57">
              <a:extLst>
                <a:ext uri="{FF2B5EF4-FFF2-40B4-BE49-F238E27FC236}">
                  <a16:creationId xmlns:a16="http://schemas.microsoft.com/office/drawing/2014/main" id="{CE208694-203A-403C-AE2F-D2E2894050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59">
              <a:extLst>
                <a:ext uri="{FF2B5EF4-FFF2-40B4-BE49-F238E27FC236}">
                  <a16:creationId xmlns:a16="http://schemas.microsoft.com/office/drawing/2014/main" id="{212458A7-EAC6-4F24-80BD-77B41054B3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Freeform 60">
              <a:extLst>
                <a:ext uri="{FF2B5EF4-FFF2-40B4-BE49-F238E27FC236}">
                  <a16:creationId xmlns:a16="http://schemas.microsoft.com/office/drawing/2014/main" id="{229A706A-FB43-4854-B0B0-7F09945770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Freeform 61">
              <a:extLst>
                <a:ext uri="{FF2B5EF4-FFF2-40B4-BE49-F238E27FC236}">
                  <a16:creationId xmlns:a16="http://schemas.microsoft.com/office/drawing/2014/main" id="{476F59BD-B421-4186-BBD7-39A00744FB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5">
              <a:extLst>
                <a:ext uri="{FF2B5EF4-FFF2-40B4-BE49-F238E27FC236}">
                  <a16:creationId xmlns:a16="http://schemas.microsoft.com/office/drawing/2014/main" id="{D27B3750-2ECF-4CC9-B08C-9E5F550635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6">
              <a:extLst>
                <a:ext uri="{FF2B5EF4-FFF2-40B4-BE49-F238E27FC236}">
                  <a16:creationId xmlns:a16="http://schemas.microsoft.com/office/drawing/2014/main" id="{096E7AD1-BF5B-4298-9E32-A47CB010FA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Freeform 7">
              <a:extLst>
                <a:ext uri="{FF2B5EF4-FFF2-40B4-BE49-F238E27FC236}">
                  <a16:creationId xmlns:a16="http://schemas.microsoft.com/office/drawing/2014/main" id="{5C2E7B82-DC9D-43AD-BA1E-3759FE4AA0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Freeform 8">
              <a:extLst>
                <a:ext uri="{FF2B5EF4-FFF2-40B4-BE49-F238E27FC236}">
                  <a16:creationId xmlns:a16="http://schemas.microsoft.com/office/drawing/2014/main" id="{BCDC8C86-4A99-41A4-9DC0-08145CE035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Freeform 9">
              <a:extLst>
                <a:ext uri="{FF2B5EF4-FFF2-40B4-BE49-F238E27FC236}">
                  <a16:creationId xmlns:a16="http://schemas.microsoft.com/office/drawing/2014/main" id="{C8785DE7-3737-4E27-BE2F-0DBFD301D1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11">
              <a:extLst>
                <a:ext uri="{FF2B5EF4-FFF2-40B4-BE49-F238E27FC236}">
                  <a16:creationId xmlns:a16="http://schemas.microsoft.com/office/drawing/2014/main" id="{C28B40AF-5DD3-4A7F-91AB-F49D46E2EA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Freeform 12">
              <a:extLst>
                <a:ext uri="{FF2B5EF4-FFF2-40B4-BE49-F238E27FC236}">
                  <a16:creationId xmlns:a16="http://schemas.microsoft.com/office/drawing/2014/main" id="{7411F1BC-34F9-470E-87B5-B3986C27F5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Freeform 13">
              <a:extLst>
                <a:ext uri="{FF2B5EF4-FFF2-40B4-BE49-F238E27FC236}">
                  <a16:creationId xmlns:a16="http://schemas.microsoft.com/office/drawing/2014/main" id="{6AC0F0C8-6D0F-4644-9C89-D6EF4771C5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Freeform 14">
              <a:extLst>
                <a:ext uri="{FF2B5EF4-FFF2-40B4-BE49-F238E27FC236}">
                  <a16:creationId xmlns:a16="http://schemas.microsoft.com/office/drawing/2014/main" id="{01D69BD9-5C87-44C7-9112-9A4D5F08D2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Freeform 16">
              <a:extLst>
                <a:ext uri="{FF2B5EF4-FFF2-40B4-BE49-F238E27FC236}">
                  <a16:creationId xmlns:a16="http://schemas.microsoft.com/office/drawing/2014/main" id="{67ECDACB-4E98-478E-959E-285DA9641C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Freeform 17">
              <a:extLst>
                <a:ext uri="{FF2B5EF4-FFF2-40B4-BE49-F238E27FC236}">
                  <a16:creationId xmlns:a16="http://schemas.microsoft.com/office/drawing/2014/main" id="{BAA10AA6-CC20-48EF-932E-6E1A686B5A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21">
              <a:extLst>
                <a:ext uri="{FF2B5EF4-FFF2-40B4-BE49-F238E27FC236}">
                  <a16:creationId xmlns:a16="http://schemas.microsoft.com/office/drawing/2014/main" id="{1BE77E80-C10D-4958-BB7D-C901F9401B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Freeform 25">
              <a:extLst>
                <a:ext uri="{FF2B5EF4-FFF2-40B4-BE49-F238E27FC236}">
                  <a16:creationId xmlns:a16="http://schemas.microsoft.com/office/drawing/2014/main" id="{4202FCC8-1E30-478E-BD2D-2531BE2D94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Freeform 29">
              <a:extLst>
                <a:ext uri="{FF2B5EF4-FFF2-40B4-BE49-F238E27FC236}">
                  <a16:creationId xmlns:a16="http://schemas.microsoft.com/office/drawing/2014/main" id="{89277949-55D2-4CEB-BD97-066C2B1E37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Freeform 31">
              <a:extLst>
                <a:ext uri="{FF2B5EF4-FFF2-40B4-BE49-F238E27FC236}">
                  <a16:creationId xmlns:a16="http://schemas.microsoft.com/office/drawing/2014/main" id="{B8EF2C08-9DA7-46E2-ADC8-1A2D271D1B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32">
              <a:extLst>
                <a:ext uri="{FF2B5EF4-FFF2-40B4-BE49-F238E27FC236}">
                  <a16:creationId xmlns:a16="http://schemas.microsoft.com/office/drawing/2014/main" id="{DD0041CF-27BC-41BA-AA0E-8D0BC8C51D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33">
              <a:extLst>
                <a:ext uri="{FF2B5EF4-FFF2-40B4-BE49-F238E27FC236}">
                  <a16:creationId xmlns:a16="http://schemas.microsoft.com/office/drawing/2014/main" id="{0A68EB76-B31F-4A68-A511-E9FA4DBAC9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34">
              <a:extLst>
                <a:ext uri="{FF2B5EF4-FFF2-40B4-BE49-F238E27FC236}">
                  <a16:creationId xmlns:a16="http://schemas.microsoft.com/office/drawing/2014/main" id="{810ECAA2-F5A4-4CCB-9E69-D7B7B340F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35">
              <a:extLst>
                <a:ext uri="{FF2B5EF4-FFF2-40B4-BE49-F238E27FC236}">
                  <a16:creationId xmlns:a16="http://schemas.microsoft.com/office/drawing/2014/main" id="{BFB1BDBB-BEE0-4E9D-9DA1-1050B31A24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5" name="Freeform 36">
              <a:extLst>
                <a:ext uri="{FF2B5EF4-FFF2-40B4-BE49-F238E27FC236}">
                  <a16:creationId xmlns:a16="http://schemas.microsoft.com/office/drawing/2014/main" id="{93C7B171-B419-495C-8784-E5A33A269C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6" name="Freeform 37">
              <a:extLst>
                <a:ext uri="{FF2B5EF4-FFF2-40B4-BE49-F238E27FC236}">
                  <a16:creationId xmlns:a16="http://schemas.microsoft.com/office/drawing/2014/main" id="{54ED346F-C89B-431F-929F-F60448592D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7" name="Freeform 38">
              <a:extLst>
                <a:ext uri="{FF2B5EF4-FFF2-40B4-BE49-F238E27FC236}">
                  <a16:creationId xmlns:a16="http://schemas.microsoft.com/office/drawing/2014/main" id="{87138F5F-ADD8-43EA-8619-D8E063A489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8" name="Freeform 39">
              <a:extLst>
                <a:ext uri="{FF2B5EF4-FFF2-40B4-BE49-F238E27FC236}">
                  <a16:creationId xmlns:a16="http://schemas.microsoft.com/office/drawing/2014/main" id="{92558A0E-070A-473C-A191-5F1F842E2B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9" name="Freeform 40">
              <a:extLst>
                <a:ext uri="{FF2B5EF4-FFF2-40B4-BE49-F238E27FC236}">
                  <a16:creationId xmlns:a16="http://schemas.microsoft.com/office/drawing/2014/main" id="{EC669C1C-F151-44FF-93F6-80E169BAE9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0" name="Freeform 41">
              <a:extLst>
                <a:ext uri="{FF2B5EF4-FFF2-40B4-BE49-F238E27FC236}">
                  <a16:creationId xmlns:a16="http://schemas.microsoft.com/office/drawing/2014/main" id="{A7C8559F-5893-4FF6-A95F-5B6E188EFB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1" name="Freeform 42">
              <a:extLst>
                <a:ext uri="{FF2B5EF4-FFF2-40B4-BE49-F238E27FC236}">
                  <a16:creationId xmlns:a16="http://schemas.microsoft.com/office/drawing/2014/main" id="{896641C3-B861-454E-A910-4A555C0EB1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2" name="Freeform 44">
              <a:extLst>
                <a:ext uri="{FF2B5EF4-FFF2-40B4-BE49-F238E27FC236}">
                  <a16:creationId xmlns:a16="http://schemas.microsoft.com/office/drawing/2014/main" id="{19F6709B-959B-414E-808B-32E9765C5A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3" name="Freeform 45">
              <a:extLst>
                <a:ext uri="{FF2B5EF4-FFF2-40B4-BE49-F238E27FC236}">
                  <a16:creationId xmlns:a16="http://schemas.microsoft.com/office/drawing/2014/main" id="{CA9F93DC-C844-4B5E-AFC8-B2D0F1B5A4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4" name="Freeform 46">
              <a:extLst>
                <a:ext uri="{FF2B5EF4-FFF2-40B4-BE49-F238E27FC236}">
                  <a16:creationId xmlns:a16="http://schemas.microsoft.com/office/drawing/2014/main" id="{6126A395-7043-45D5-9BC7-F3920A8749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5" name="Freeform 47">
              <a:extLst>
                <a:ext uri="{FF2B5EF4-FFF2-40B4-BE49-F238E27FC236}">
                  <a16:creationId xmlns:a16="http://schemas.microsoft.com/office/drawing/2014/main" id="{B31760B7-7420-4FE1-A1D9-9252F344F9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6" name="Freeform 48">
              <a:extLst>
                <a:ext uri="{FF2B5EF4-FFF2-40B4-BE49-F238E27FC236}">
                  <a16:creationId xmlns:a16="http://schemas.microsoft.com/office/drawing/2014/main" id="{ECCD080B-6241-42FB-BB45-9BAB645427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7" name="Freeform 49">
              <a:extLst>
                <a:ext uri="{FF2B5EF4-FFF2-40B4-BE49-F238E27FC236}">
                  <a16:creationId xmlns:a16="http://schemas.microsoft.com/office/drawing/2014/main" id="{7130F0B8-37E5-4D73-B6D0-07AEF67936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8" name="Freeform 8">
              <a:extLst>
                <a:ext uri="{FF2B5EF4-FFF2-40B4-BE49-F238E27FC236}">
                  <a16:creationId xmlns:a16="http://schemas.microsoft.com/office/drawing/2014/main" id="{2283A536-3B42-4705-8BD6-F059FCED1B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9" name="Freeform 106">
              <a:extLst>
                <a:ext uri="{FF2B5EF4-FFF2-40B4-BE49-F238E27FC236}">
                  <a16:creationId xmlns:a16="http://schemas.microsoft.com/office/drawing/2014/main" id="{F0B7EC11-47EC-4CDE-BC72-A3777D6B7C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4" name="TextBox 3">
            <a:extLst>
              <a:ext uri="{FF2B5EF4-FFF2-40B4-BE49-F238E27FC236}">
                <a16:creationId xmlns:a16="http://schemas.microsoft.com/office/drawing/2014/main" id="{E4690E3E-844F-4733-9057-89732701E6FF}"/>
              </a:ext>
            </a:extLst>
          </p:cNvPr>
          <p:cNvSpPr txBox="1"/>
          <p:nvPr/>
        </p:nvSpPr>
        <p:spPr>
          <a:xfrm>
            <a:off x="396816" y="2424023"/>
            <a:ext cx="10665123" cy="20159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500" dirty="0">
                <a:solidFill>
                  <a:schemeClr val="bg1"/>
                </a:solidFill>
                <a:latin typeface="Sohne"/>
              </a:rPr>
              <a:t>Problem-solving involves diagnosing the possible causes of a problem and developing an action plan that solves that problem. People use problem-solving skills all the time, both in their personal and professional lives. Effective problem-solving in the workplace often requires following a step-by-step process and using a designated problem-solving framework.</a:t>
            </a:r>
            <a:endParaRPr lang="en-US" sz="2500">
              <a:solidFill>
                <a:schemeClr val="bg1"/>
              </a:solidFill>
              <a:latin typeface="Avenir Next LT Pro"/>
            </a:endParaRPr>
          </a:p>
        </p:txBody>
      </p:sp>
    </p:spTree>
    <p:extLst>
      <p:ext uri="{BB962C8B-B14F-4D97-AF65-F5344CB8AC3E}">
        <p14:creationId xmlns:p14="http://schemas.microsoft.com/office/powerpoint/2010/main" val="4167325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4"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7"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8"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9"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0"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72" name="Rectangle 71">
            <a:extLst>
              <a:ext uri="{FF2B5EF4-FFF2-40B4-BE49-F238E27FC236}">
                <a16:creationId xmlns:a16="http://schemas.microsoft.com/office/drawing/2014/main" id="{17121B47-384D-4AA6-BFEE-9EB117D2A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122406-5F35-4293-9A3F-511DE417150B}"/>
              </a:ext>
            </a:extLst>
          </p:cNvPr>
          <p:cNvSpPr>
            <a:spLocks noGrp="1"/>
          </p:cNvSpPr>
          <p:nvPr>
            <p:ph type="title"/>
          </p:nvPr>
        </p:nvSpPr>
        <p:spPr>
          <a:xfrm>
            <a:off x="2156768" y="1628331"/>
            <a:ext cx="8324870" cy="157391"/>
          </a:xfrm>
        </p:spPr>
        <p:txBody>
          <a:bodyPr vert="horz" lIns="91440" tIns="45720" rIns="91440" bIns="45720" rtlCol="0" anchor="b">
            <a:normAutofit fontScale="90000"/>
          </a:bodyPr>
          <a:lstStyle/>
          <a:p>
            <a:pPr algn="ctr"/>
            <a:r>
              <a:rPr lang="en-US" sz="5400"/>
              <a:t>Problem Solving Process</a:t>
            </a:r>
          </a:p>
          <a:p>
            <a:pPr algn="ctr"/>
            <a:endParaRPr lang="en-US" sz="5400"/>
          </a:p>
        </p:txBody>
      </p:sp>
      <p:grpSp>
        <p:nvGrpSpPr>
          <p:cNvPr id="74" name="Group 73">
            <a:extLst>
              <a:ext uri="{FF2B5EF4-FFF2-40B4-BE49-F238E27FC236}">
                <a16:creationId xmlns:a16="http://schemas.microsoft.com/office/drawing/2014/main" id="{2CB9C70C-9B50-4D83-B8B9-1A0FFA2CB1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52693" y="20697"/>
            <a:ext cx="1862695" cy="6816606"/>
            <a:chOff x="9952693" y="20697"/>
            <a:chExt cx="1862695" cy="6816606"/>
          </a:xfrm>
        </p:grpSpPr>
        <p:grpSp>
          <p:nvGrpSpPr>
            <p:cNvPr id="75" name="Group 74">
              <a:extLst>
                <a:ext uri="{FF2B5EF4-FFF2-40B4-BE49-F238E27FC236}">
                  <a16:creationId xmlns:a16="http://schemas.microsoft.com/office/drawing/2014/main" id="{6E1E57A5-A4F5-41D5-9E12-FA914445739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674062" y="20697"/>
              <a:ext cx="1141326" cy="6816606"/>
              <a:chOff x="5889776" y="13394"/>
              <a:chExt cx="1141326" cy="6816606"/>
            </a:xfrm>
          </p:grpSpPr>
          <p:sp>
            <p:nvSpPr>
              <p:cNvPr id="163" name="Freeform 8">
                <a:extLst>
                  <a:ext uri="{FF2B5EF4-FFF2-40B4-BE49-F238E27FC236}">
                    <a16:creationId xmlns:a16="http://schemas.microsoft.com/office/drawing/2014/main" id="{ADBCFAC3-B2EB-4241-B9C9-AC317FCE7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8443"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10">
                <a:extLst>
                  <a:ext uri="{FF2B5EF4-FFF2-40B4-BE49-F238E27FC236}">
                    <a16:creationId xmlns:a16="http://schemas.microsoft.com/office/drawing/2014/main" id="{86F38B84-C3BC-48A8-9EEF-3077223C40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15468" y="152241"/>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5">
                <a:extLst>
                  <a:ext uri="{FF2B5EF4-FFF2-40B4-BE49-F238E27FC236}">
                    <a16:creationId xmlns:a16="http://schemas.microsoft.com/office/drawing/2014/main" id="{E288352D-6F27-4727-9241-658737B623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19398" y="666438"/>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18">
                <a:extLst>
                  <a:ext uri="{FF2B5EF4-FFF2-40B4-BE49-F238E27FC236}">
                    <a16:creationId xmlns:a16="http://schemas.microsoft.com/office/drawing/2014/main" id="{6AC265CB-8E11-45EF-8A58-9FCB96E0D9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22812" y="409695"/>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9">
                <a:extLst>
                  <a:ext uri="{FF2B5EF4-FFF2-40B4-BE49-F238E27FC236}">
                    <a16:creationId xmlns:a16="http://schemas.microsoft.com/office/drawing/2014/main" id="{DABD6D60-E6DC-4EFB-B755-7954BBAB80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12730" y="209657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20">
                <a:extLst>
                  <a:ext uri="{FF2B5EF4-FFF2-40B4-BE49-F238E27FC236}">
                    <a16:creationId xmlns:a16="http://schemas.microsoft.com/office/drawing/2014/main" id="{CF6F209B-B481-49BF-87A6-6201C22D8D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97493" y="2294129"/>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22">
                <a:extLst>
                  <a:ext uri="{FF2B5EF4-FFF2-40B4-BE49-F238E27FC236}">
                    <a16:creationId xmlns:a16="http://schemas.microsoft.com/office/drawing/2014/main" id="{F1FA7743-5F0C-45CC-8886-3340214982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66832" y="1123972"/>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23">
                <a:extLst>
                  <a:ext uri="{FF2B5EF4-FFF2-40B4-BE49-F238E27FC236}">
                    <a16:creationId xmlns:a16="http://schemas.microsoft.com/office/drawing/2014/main" id="{916D9D0F-5354-4875-9938-6387BFAEA3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80519" y="911406"/>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26">
                <a:extLst>
                  <a:ext uri="{FF2B5EF4-FFF2-40B4-BE49-F238E27FC236}">
                    <a16:creationId xmlns:a16="http://schemas.microsoft.com/office/drawing/2014/main" id="{0E294183-C628-4365-B907-E607D3DB12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67743" y="1395113"/>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27">
                <a:extLst>
                  <a:ext uri="{FF2B5EF4-FFF2-40B4-BE49-F238E27FC236}">
                    <a16:creationId xmlns:a16="http://schemas.microsoft.com/office/drawing/2014/main" id="{86EA8FAD-5BF8-4312-84E8-774BCEBB41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58219" y="1832215"/>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28">
                <a:extLst>
                  <a:ext uri="{FF2B5EF4-FFF2-40B4-BE49-F238E27FC236}">
                    <a16:creationId xmlns:a16="http://schemas.microsoft.com/office/drawing/2014/main" id="{3464AF92-0BBD-433C-B88A-B18E00B14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45303" y="160962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30">
                <a:extLst>
                  <a:ext uri="{FF2B5EF4-FFF2-40B4-BE49-F238E27FC236}">
                    <a16:creationId xmlns:a16="http://schemas.microsoft.com/office/drawing/2014/main" id="{F4CE669E-8A98-4951-BC23-D1A03B0181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20553" y="1152725"/>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43">
                <a:extLst>
                  <a:ext uri="{FF2B5EF4-FFF2-40B4-BE49-F238E27FC236}">
                    <a16:creationId xmlns:a16="http://schemas.microsoft.com/office/drawing/2014/main" id="{5BB7130C-3DF5-4615-BD83-A75F70091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34545"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51">
                <a:extLst>
                  <a:ext uri="{FF2B5EF4-FFF2-40B4-BE49-F238E27FC236}">
                    <a16:creationId xmlns:a16="http://schemas.microsoft.com/office/drawing/2014/main" id="{EACB7AF9-EA00-4414-8437-3FDDB2E082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07514"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52">
                <a:extLst>
                  <a:ext uri="{FF2B5EF4-FFF2-40B4-BE49-F238E27FC236}">
                    <a16:creationId xmlns:a16="http://schemas.microsoft.com/office/drawing/2014/main" id="{FC2519C3-3C5A-43C9-9ECF-D097278C18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04519"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53">
                <a:extLst>
                  <a:ext uri="{FF2B5EF4-FFF2-40B4-BE49-F238E27FC236}">
                    <a16:creationId xmlns:a16="http://schemas.microsoft.com/office/drawing/2014/main" id="{62D72422-4E61-4321-BD7E-B56CC4B1A8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5600"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54">
                <a:extLst>
                  <a:ext uri="{FF2B5EF4-FFF2-40B4-BE49-F238E27FC236}">
                    <a16:creationId xmlns:a16="http://schemas.microsoft.com/office/drawing/2014/main" id="{05F207C0-A03D-4E9A-803E-D82A7BA7E5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81447"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55">
                <a:extLst>
                  <a:ext uri="{FF2B5EF4-FFF2-40B4-BE49-F238E27FC236}">
                    <a16:creationId xmlns:a16="http://schemas.microsoft.com/office/drawing/2014/main" id="{255DAFDD-E023-4FF2-A2A7-6F405C8FCB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5460"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56">
                <a:extLst>
                  <a:ext uri="{FF2B5EF4-FFF2-40B4-BE49-F238E27FC236}">
                    <a16:creationId xmlns:a16="http://schemas.microsoft.com/office/drawing/2014/main" id="{75169B61-B4D2-4C2A-BF18-EB0AC8DE6A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5156" y="2293440"/>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57">
                <a:extLst>
                  <a:ext uri="{FF2B5EF4-FFF2-40B4-BE49-F238E27FC236}">
                    <a16:creationId xmlns:a16="http://schemas.microsoft.com/office/drawing/2014/main" id="{32FBF9CB-F983-4A89-A0D9-37056BB65B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81609"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59">
                <a:extLst>
                  <a:ext uri="{FF2B5EF4-FFF2-40B4-BE49-F238E27FC236}">
                    <a16:creationId xmlns:a16="http://schemas.microsoft.com/office/drawing/2014/main" id="{F0884E69-5FA6-4C8C-A64C-DBB313AC2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61059"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60">
                <a:extLst>
                  <a:ext uri="{FF2B5EF4-FFF2-40B4-BE49-F238E27FC236}">
                    <a16:creationId xmlns:a16="http://schemas.microsoft.com/office/drawing/2014/main" id="{ED1FD4E2-312B-48A6-9F17-2D0BD4CFB3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6290"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61">
                <a:extLst>
                  <a:ext uri="{FF2B5EF4-FFF2-40B4-BE49-F238E27FC236}">
                    <a16:creationId xmlns:a16="http://schemas.microsoft.com/office/drawing/2014/main" id="{EA111918-CFCC-4C23-ADF2-ABCC68A7C5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22587"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78">
                <a:extLst>
                  <a:ext uri="{FF2B5EF4-FFF2-40B4-BE49-F238E27FC236}">
                    <a16:creationId xmlns:a16="http://schemas.microsoft.com/office/drawing/2014/main" id="{7E5CA7B2-3753-4B7D-A722-D95342BB87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41825" y="72104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79">
                <a:extLst>
                  <a:ext uri="{FF2B5EF4-FFF2-40B4-BE49-F238E27FC236}">
                    <a16:creationId xmlns:a16="http://schemas.microsoft.com/office/drawing/2014/main" id="{CC9214A9-8EEB-41B0-83FB-80BEBD9652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54197" y="952087"/>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80">
                <a:extLst>
                  <a:ext uri="{FF2B5EF4-FFF2-40B4-BE49-F238E27FC236}">
                    <a16:creationId xmlns:a16="http://schemas.microsoft.com/office/drawing/2014/main" id="{33157A90-4AF1-4A40-8125-803407C021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48856" y="1189882"/>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81">
                <a:extLst>
                  <a:ext uri="{FF2B5EF4-FFF2-40B4-BE49-F238E27FC236}">
                    <a16:creationId xmlns:a16="http://schemas.microsoft.com/office/drawing/2014/main" id="{32D1FB24-5EA3-488F-913F-B3C1BB0367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1906" y="2202936"/>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82">
                <a:extLst>
                  <a:ext uri="{FF2B5EF4-FFF2-40B4-BE49-F238E27FC236}">
                    <a16:creationId xmlns:a16="http://schemas.microsoft.com/office/drawing/2014/main" id="{58FC3262-B888-4936-87A0-9A494483A3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9742" y="1980483"/>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83">
                <a:extLst>
                  <a:ext uri="{FF2B5EF4-FFF2-40B4-BE49-F238E27FC236}">
                    <a16:creationId xmlns:a16="http://schemas.microsoft.com/office/drawing/2014/main" id="{127CA728-BAE0-47A3-B0CA-5EB4FD148E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2299" y="1665695"/>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84">
                <a:extLst>
                  <a:ext uri="{FF2B5EF4-FFF2-40B4-BE49-F238E27FC236}">
                    <a16:creationId xmlns:a16="http://schemas.microsoft.com/office/drawing/2014/main" id="{0130CB83-550A-45A8-A9AB-0A9E134291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3315" y="516456"/>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86">
                <a:extLst>
                  <a:ext uri="{FF2B5EF4-FFF2-40B4-BE49-F238E27FC236}">
                    <a16:creationId xmlns:a16="http://schemas.microsoft.com/office/drawing/2014/main" id="{CAEE495A-5C27-457A-BD41-20611D5D02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3284" y="17044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89">
                <a:extLst>
                  <a:ext uri="{FF2B5EF4-FFF2-40B4-BE49-F238E27FC236}">
                    <a16:creationId xmlns:a16="http://schemas.microsoft.com/office/drawing/2014/main" id="{BB1F32F7-014F-45A8-844E-56C76D98A7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8087" y="1453344"/>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90">
                <a:extLst>
                  <a:ext uri="{FF2B5EF4-FFF2-40B4-BE49-F238E27FC236}">
                    <a16:creationId xmlns:a16="http://schemas.microsoft.com/office/drawing/2014/main" id="{0CF27E5B-05B7-44DF-94AE-4365D50B8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65939" y="2076253"/>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105">
                <a:extLst>
                  <a:ext uri="{FF2B5EF4-FFF2-40B4-BE49-F238E27FC236}">
                    <a16:creationId xmlns:a16="http://schemas.microsoft.com/office/drawing/2014/main" id="{BEEE0FD8-81BE-4670-A0B1-FD1C191910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79346" y="1981944"/>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106">
                <a:extLst>
                  <a:ext uri="{FF2B5EF4-FFF2-40B4-BE49-F238E27FC236}">
                    <a16:creationId xmlns:a16="http://schemas.microsoft.com/office/drawing/2014/main" id="{9F9A6256-1F3C-46D5-8441-488BB1E8E4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8983" y="58906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107">
                <a:extLst>
                  <a:ext uri="{FF2B5EF4-FFF2-40B4-BE49-F238E27FC236}">
                    <a16:creationId xmlns:a16="http://schemas.microsoft.com/office/drawing/2014/main" id="{BD9DB765-92D3-4BCB-918F-60D8DCDD74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4748" y="2269014"/>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108">
                <a:extLst>
                  <a:ext uri="{FF2B5EF4-FFF2-40B4-BE49-F238E27FC236}">
                    <a16:creationId xmlns:a16="http://schemas.microsoft.com/office/drawing/2014/main" id="{8AFA6628-0664-424D-905E-6FAE9FCFAA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6654" y="119891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109">
                <a:extLst>
                  <a:ext uri="{FF2B5EF4-FFF2-40B4-BE49-F238E27FC236}">
                    <a16:creationId xmlns:a16="http://schemas.microsoft.com/office/drawing/2014/main" id="{433F27B3-462C-45E8-A759-DE553E29A3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9851" y="1700235"/>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110">
                <a:extLst>
                  <a:ext uri="{FF2B5EF4-FFF2-40B4-BE49-F238E27FC236}">
                    <a16:creationId xmlns:a16="http://schemas.microsoft.com/office/drawing/2014/main" id="{7EC57FD0-F081-4D0F-B32F-E1963A8DE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6707" y="341230"/>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111">
                <a:extLst>
                  <a:ext uri="{FF2B5EF4-FFF2-40B4-BE49-F238E27FC236}">
                    <a16:creationId xmlns:a16="http://schemas.microsoft.com/office/drawing/2014/main" id="{B268BB25-E444-4C92-83A1-E4D6F070D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7906" y="1428730"/>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112">
                <a:extLst>
                  <a:ext uri="{FF2B5EF4-FFF2-40B4-BE49-F238E27FC236}">
                    <a16:creationId xmlns:a16="http://schemas.microsoft.com/office/drawing/2014/main" id="{9468C251-DE21-4B48-9BE9-25473D0F52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7409" y="91007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5">
                <a:extLst>
                  <a:ext uri="{FF2B5EF4-FFF2-40B4-BE49-F238E27FC236}">
                    <a16:creationId xmlns:a16="http://schemas.microsoft.com/office/drawing/2014/main" id="{69374DCE-92DD-446F-9C06-4FD9C171AB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83378" y="27651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6">
                <a:extLst>
                  <a:ext uri="{FF2B5EF4-FFF2-40B4-BE49-F238E27FC236}">
                    <a16:creationId xmlns:a16="http://schemas.microsoft.com/office/drawing/2014/main" id="{258E2296-D453-46D9-818C-D207E4968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84905" y="510935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7">
                <a:extLst>
                  <a:ext uri="{FF2B5EF4-FFF2-40B4-BE49-F238E27FC236}">
                    <a16:creationId xmlns:a16="http://schemas.microsoft.com/office/drawing/2014/main" id="{48207F15-77EC-4A91-A365-6895A9C6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53335" y="2478886"/>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8">
                <a:extLst>
                  <a:ext uri="{FF2B5EF4-FFF2-40B4-BE49-F238E27FC236}">
                    <a16:creationId xmlns:a16="http://schemas.microsoft.com/office/drawing/2014/main" id="{A96D38DB-9495-4DBE-BDB7-EB1595D381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41783" y="481031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9">
                <a:extLst>
                  <a:ext uri="{FF2B5EF4-FFF2-40B4-BE49-F238E27FC236}">
                    <a16:creationId xmlns:a16="http://schemas.microsoft.com/office/drawing/2014/main" id="{29B258E2-CEDB-45A9-B556-32AC71C4F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49921" y="4529838"/>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11">
                <a:extLst>
                  <a:ext uri="{FF2B5EF4-FFF2-40B4-BE49-F238E27FC236}">
                    <a16:creationId xmlns:a16="http://schemas.microsoft.com/office/drawing/2014/main" id="{2D586C45-5DFF-41ED-AEB9-8F3858E4EC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10282" y="4268606"/>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12">
                <a:extLst>
                  <a:ext uri="{FF2B5EF4-FFF2-40B4-BE49-F238E27FC236}">
                    <a16:creationId xmlns:a16="http://schemas.microsoft.com/office/drawing/2014/main" id="{C9B4633B-7A14-4DFF-9B10-E15DE426C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22058" y="3766125"/>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13">
                <a:extLst>
                  <a:ext uri="{FF2B5EF4-FFF2-40B4-BE49-F238E27FC236}">
                    <a16:creationId xmlns:a16="http://schemas.microsoft.com/office/drawing/2014/main" id="{587B182B-8E16-43A1-A782-893619FC2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26523" y="3170095"/>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14">
                <a:extLst>
                  <a:ext uri="{FF2B5EF4-FFF2-40B4-BE49-F238E27FC236}">
                    <a16:creationId xmlns:a16="http://schemas.microsoft.com/office/drawing/2014/main" id="{34A0BA23-5B00-44AE-AB93-135184C1AA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17163" y="3410025"/>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16">
                <a:extLst>
                  <a:ext uri="{FF2B5EF4-FFF2-40B4-BE49-F238E27FC236}">
                    <a16:creationId xmlns:a16="http://schemas.microsoft.com/office/drawing/2014/main" id="{1A1CF6B8-FC28-43CA-8304-83BA2847C1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00898" y="4009157"/>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17">
                <a:extLst>
                  <a:ext uri="{FF2B5EF4-FFF2-40B4-BE49-F238E27FC236}">
                    <a16:creationId xmlns:a16="http://schemas.microsoft.com/office/drawing/2014/main" id="{C79EB67D-4664-48CC-8DFA-137F563702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35877" y="5421845"/>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21">
                <a:extLst>
                  <a:ext uri="{FF2B5EF4-FFF2-40B4-BE49-F238E27FC236}">
                    <a16:creationId xmlns:a16="http://schemas.microsoft.com/office/drawing/2014/main" id="{23820013-B618-4C4F-B57E-58DAA2828C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83868" y="5732999"/>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25">
                <a:extLst>
                  <a:ext uri="{FF2B5EF4-FFF2-40B4-BE49-F238E27FC236}">
                    <a16:creationId xmlns:a16="http://schemas.microsoft.com/office/drawing/2014/main" id="{E350A463-C2A4-4D68-9E71-B512B0D19D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64529" y="6498261"/>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29">
                <a:extLst>
                  <a:ext uri="{FF2B5EF4-FFF2-40B4-BE49-F238E27FC236}">
                    <a16:creationId xmlns:a16="http://schemas.microsoft.com/office/drawing/2014/main" id="{BC57309A-FF5D-478A-88A0-A4BE3C684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64751" y="5971706"/>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31">
                <a:extLst>
                  <a:ext uri="{FF2B5EF4-FFF2-40B4-BE49-F238E27FC236}">
                    <a16:creationId xmlns:a16="http://schemas.microsoft.com/office/drawing/2014/main" id="{9F22C4B5-8A6E-47CB-B4D6-98B0D4BB16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43452" y="6281124"/>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32">
                <a:extLst>
                  <a:ext uri="{FF2B5EF4-FFF2-40B4-BE49-F238E27FC236}">
                    <a16:creationId xmlns:a16="http://schemas.microsoft.com/office/drawing/2014/main" id="{7E92F052-D723-495D-868C-296410F5F7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4632"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33">
                <a:extLst>
                  <a:ext uri="{FF2B5EF4-FFF2-40B4-BE49-F238E27FC236}">
                    <a16:creationId xmlns:a16="http://schemas.microsoft.com/office/drawing/2014/main" id="{5C008CF1-8C78-4239-B052-0B5041EDC9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74545"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34">
                <a:extLst>
                  <a:ext uri="{FF2B5EF4-FFF2-40B4-BE49-F238E27FC236}">
                    <a16:creationId xmlns:a16="http://schemas.microsoft.com/office/drawing/2014/main" id="{539E6F42-09A7-4472-942C-C54A5D7C65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78475"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35">
                <a:extLst>
                  <a:ext uri="{FF2B5EF4-FFF2-40B4-BE49-F238E27FC236}">
                    <a16:creationId xmlns:a16="http://schemas.microsoft.com/office/drawing/2014/main" id="{6C96C72D-9D17-4980-A553-E066155613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74127"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36">
                <a:extLst>
                  <a:ext uri="{FF2B5EF4-FFF2-40B4-BE49-F238E27FC236}">
                    <a16:creationId xmlns:a16="http://schemas.microsoft.com/office/drawing/2014/main" id="{45D9847C-95CC-437A-95AF-49C182571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6264"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37">
                <a:extLst>
                  <a:ext uri="{FF2B5EF4-FFF2-40B4-BE49-F238E27FC236}">
                    <a16:creationId xmlns:a16="http://schemas.microsoft.com/office/drawing/2014/main" id="{B9D8076A-CA26-41D6-AB76-ED1B86A8DD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8030"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38">
                <a:extLst>
                  <a:ext uri="{FF2B5EF4-FFF2-40B4-BE49-F238E27FC236}">
                    <a16:creationId xmlns:a16="http://schemas.microsoft.com/office/drawing/2014/main" id="{ACBF348E-212A-4EE2-A9C8-C65E1678CC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65699"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39">
                <a:extLst>
                  <a:ext uri="{FF2B5EF4-FFF2-40B4-BE49-F238E27FC236}">
                    <a16:creationId xmlns:a16="http://schemas.microsoft.com/office/drawing/2014/main" id="{ADB6AE21-92E4-42D6-BC49-E087976C88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7807"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40">
                <a:extLst>
                  <a:ext uri="{FF2B5EF4-FFF2-40B4-BE49-F238E27FC236}">
                    <a16:creationId xmlns:a16="http://schemas.microsoft.com/office/drawing/2014/main" id="{2A48A234-019E-40CA-95FC-390D168D77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2771"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41">
                <a:extLst>
                  <a:ext uri="{FF2B5EF4-FFF2-40B4-BE49-F238E27FC236}">
                    <a16:creationId xmlns:a16="http://schemas.microsoft.com/office/drawing/2014/main" id="{0F5FEA51-6853-4BF4-8461-79FD3DDA70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6264"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42">
                <a:extLst>
                  <a:ext uri="{FF2B5EF4-FFF2-40B4-BE49-F238E27FC236}">
                    <a16:creationId xmlns:a16="http://schemas.microsoft.com/office/drawing/2014/main" id="{CE655D11-293F-4305-BCA0-196F3D0494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34432"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44">
                <a:extLst>
                  <a:ext uri="{FF2B5EF4-FFF2-40B4-BE49-F238E27FC236}">
                    <a16:creationId xmlns:a16="http://schemas.microsoft.com/office/drawing/2014/main" id="{416E183A-0D9C-4821-BD62-9CA648E963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38222"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45">
                <a:extLst>
                  <a:ext uri="{FF2B5EF4-FFF2-40B4-BE49-F238E27FC236}">
                    <a16:creationId xmlns:a16="http://schemas.microsoft.com/office/drawing/2014/main" id="{1FA51AD8-7B74-41CF-9A6D-33643002F5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16071"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46">
                <a:extLst>
                  <a:ext uri="{FF2B5EF4-FFF2-40B4-BE49-F238E27FC236}">
                    <a16:creationId xmlns:a16="http://schemas.microsoft.com/office/drawing/2014/main" id="{C297914E-981E-4D31-9A89-6A68EA2B4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65130"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47">
                <a:extLst>
                  <a:ext uri="{FF2B5EF4-FFF2-40B4-BE49-F238E27FC236}">
                    <a16:creationId xmlns:a16="http://schemas.microsoft.com/office/drawing/2014/main" id="{C8FE7D07-2ACA-4830-BB98-FE568A1A41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23275"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48">
                <a:extLst>
                  <a:ext uri="{FF2B5EF4-FFF2-40B4-BE49-F238E27FC236}">
                    <a16:creationId xmlns:a16="http://schemas.microsoft.com/office/drawing/2014/main" id="{D8C678D8-D159-48FE-BD0C-2C4A937ACB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18532"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49">
                <a:extLst>
                  <a:ext uri="{FF2B5EF4-FFF2-40B4-BE49-F238E27FC236}">
                    <a16:creationId xmlns:a16="http://schemas.microsoft.com/office/drawing/2014/main" id="{29574B54-7600-4D46-BCE4-333BD9C7FF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17146"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62">
                <a:extLst>
                  <a:ext uri="{FF2B5EF4-FFF2-40B4-BE49-F238E27FC236}">
                    <a16:creationId xmlns:a16="http://schemas.microsoft.com/office/drawing/2014/main" id="{71DFCCAC-BC4E-438E-847C-23F9ED6D86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08964" y="2950571"/>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63">
                <a:extLst>
                  <a:ext uri="{FF2B5EF4-FFF2-40B4-BE49-F238E27FC236}">
                    <a16:creationId xmlns:a16="http://schemas.microsoft.com/office/drawing/2014/main" id="{04BC880B-F0A1-4F59-9595-F9757CEA3C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0322" y="4089184"/>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64">
                <a:extLst>
                  <a:ext uri="{FF2B5EF4-FFF2-40B4-BE49-F238E27FC236}">
                    <a16:creationId xmlns:a16="http://schemas.microsoft.com/office/drawing/2014/main" id="{BDA2CAA7-50D4-45D1-9987-B04B1B2C9E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8273" y="268226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65">
                <a:extLst>
                  <a:ext uri="{FF2B5EF4-FFF2-40B4-BE49-F238E27FC236}">
                    <a16:creationId xmlns:a16="http://schemas.microsoft.com/office/drawing/2014/main" id="{0205D403-CB96-4598-840E-C69BE0F85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8904" y="3826278"/>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66">
                <a:extLst>
                  <a:ext uri="{FF2B5EF4-FFF2-40B4-BE49-F238E27FC236}">
                    <a16:creationId xmlns:a16="http://schemas.microsoft.com/office/drawing/2014/main" id="{C87A8393-9E4F-46F4-8329-B4BA56FA00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6686" y="537271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67">
                <a:extLst>
                  <a:ext uri="{FF2B5EF4-FFF2-40B4-BE49-F238E27FC236}">
                    <a16:creationId xmlns:a16="http://schemas.microsoft.com/office/drawing/2014/main" id="{88BE4EC1-3B86-40F5-93A2-50EB4D167E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56866" y="4588736"/>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68">
                <a:extLst>
                  <a:ext uri="{FF2B5EF4-FFF2-40B4-BE49-F238E27FC236}">
                    <a16:creationId xmlns:a16="http://schemas.microsoft.com/office/drawing/2014/main" id="{DAB31707-2BF8-45D1-A32F-9F5C0E30A4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4254" y="324599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69">
                <a:extLst>
                  <a:ext uri="{FF2B5EF4-FFF2-40B4-BE49-F238E27FC236}">
                    <a16:creationId xmlns:a16="http://schemas.microsoft.com/office/drawing/2014/main" id="{9C8FA174-E0E4-49F2-A960-0BE48D3019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63511" y="5654959"/>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70">
                <a:extLst>
                  <a:ext uri="{FF2B5EF4-FFF2-40B4-BE49-F238E27FC236}">
                    <a16:creationId xmlns:a16="http://schemas.microsoft.com/office/drawing/2014/main" id="{9C475233-7BEF-47BB-8A48-185AF3BE77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27724" y="6246703"/>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71">
                <a:extLst>
                  <a:ext uri="{FF2B5EF4-FFF2-40B4-BE49-F238E27FC236}">
                    <a16:creationId xmlns:a16="http://schemas.microsoft.com/office/drawing/2014/main" id="{015728E8-62B6-4217-B383-43AA084AA6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5054" y="513430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72">
                <a:extLst>
                  <a:ext uri="{FF2B5EF4-FFF2-40B4-BE49-F238E27FC236}">
                    <a16:creationId xmlns:a16="http://schemas.microsoft.com/office/drawing/2014/main" id="{77D689AF-C161-494D-A4B8-B746B0A7D0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1791" y="4907450"/>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73">
                <a:extLst>
                  <a:ext uri="{FF2B5EF4-FFF2-40B4-BE49-F238E27FC236}">
                    <a16:creationId xmlns:a16="http://schemas.microsoft.com/office/drawing/2014/main" id="{9BD9C1D5-8CC9-4FD9-8775-C51FE208DB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6664" y="4407815"/>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74">
                <a:extLst>
                  <a:ext uri="{FF2B5EF4-FFF2-40B4-BE49-F238E27FC236}">
                    <a16:creationId xmlns:a16="http://schemas.microsoft.com/office/drawing/2014/main" id="{BE04C179-888B-4E0C-AB31-0DAEEDF7F6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44616" y="598809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75">
                <a:extLst>
                  <a:ext uri="{FF2B5EF4-FFF2-40B4-BE49-F238E27FC236}">
                    <a16:creationId xmlns:a16="http://schemas.microsoft.com/office/drawing/2014/main" id="{6B7C84F5-868D-4805-9F83-C8A345D3D5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9625" y="2442495"/>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77">
                <a:extLst>
                  <a:ext uri="{FF2B5EF4-FFF2-40B4-BE49-F238E27FC236}">
                    <a16:creationId xmlns:a16="http://schemas.microsoft.com/office/drawing/2014/main" id="{B86694F4-707C-4741-BA22-5E0CDF61FB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44871" y="360677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85">
                <a:extLst>
                  <a:ext uri="{FF2B5EF4-FFF2-40B4-BE49-F238E27FC236}">
                    <a16:creationId xmlns:a16="http://schemas.microsoft.com/office/drawing/2014/main" id="{268A4DA4-E5A8-4031-8FB8-C1359830DC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31130" y="6434597"/>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87">
                <a:extLst>
                  <a:ext uri="{FF2B5EF4-FFF2-40B4-BE49-F238E27FC236}">
                    <a16:creationId xmlns:a16="http://schemas.microsoft.com/office/drawing/2014/main" id="{2CB62FF0-AEEA-45FC-9BD0-2D100F390C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18609" y="6657631"/>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88">
                <a:extLst>
                  <a:ext uri="{FF2B5EF4-FFF2-40B4-BE49-F238E27FC236}">
                    <a16:creationId xmlns:a16="http://schemas.microsoft.com/office/drawing/2014/main" id="{753DCB44-0E85-4770-A989-F1B86F200D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9170" y="5704047"/>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91">
                <a:extLst>
                  <a:ext uri="{FF2B5EF4-FFF2-40B4-BE49-F238E27FC236}">
                    <a16:creationId xmlns:a16="http://schemas.microsoft.com/office/drawing/2014/main" id="{5DA00070-D353-48A9-AFBD-9305424EB7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8166" y="2764083"/>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92">
                <a:extLst>
                  <a:ext uri="{FF2B5EF4-FFF2-40B4-BE49-F238E27FC236}">
                    <a16:creationId xmlns:a16="http://schemas.microsoft.com/office/drawing/2014/main" id="{FEF02EE7-A1CD-4F49-9BBC-4F845786BD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7206" y="2420506"/>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Freeform 93">
                <a:extLst>
                  <a:ext uri="{FF2B5EF4-FFF2-40B4-BE49-F238E27FC236}">
                    <a16:creationId xmlns:a16="http://schemas.microsoft.com/office/drawing/2014/main" id="{D94FF856-CBC2-4F9B-8C88-0A61402F94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6708" y="3285274"/>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94">
                <a:extLst>
                  <a:ext uri="{FF2B5EF4-FFF2-40B4-BE49-F238E27FC236}">
                    <a16:creationId xmlns:a16="http://schemas.microsoft.com/office/drawing/2014/main" id="{AB7BC1C0-67DD-44B3-AEF8-3046B55C12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01814" y="536745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Freeform 95">
                <a:extLst>
                  <a:ext uri="{FF2B5EF4-FFF2-40B4-BE49-F238E27FC236}">
                    <a16:creationId xmlns:a16="http://schemas.microsoft.com/office/drawing/2014/main" id="{79D1FD88-FD27-4B5E-9EC2-911808A058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0165" y="3055861"/>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Freeform 96">
                <a:extLst>
                  <a:ext uri="{FF2B5EF4-FFF2-40B4-BE49-F238E27FC236}">
                    <a16:creationId xmlns:a16="http://schemas.microsoft.com/office/drawing/2014/main" id="{C7DE49B6-A789-40DB-B057-37DCE5E41C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5551" y="3575426"/>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Freeform 97">
                <a:extLst>
                  <a:ext uri="{FF2B5EF4-FFF2-40B4-BE49-F238E27FC236}">
                    <a16:creationId xmlns:a16="http://schemas.microsoft.com/office/drawing/2014/main" id="{5873829D-5204-48B1-8271-B803682D83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54863" y="4784277"/>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98">
                <a:extLst>
                  <a:ext uri="{FF2B5EF4-FFF2-40B4-BE49-F238E27FC236}">
                    <a16:creationId xmlns:a16="http://schemas.microsoft.com/office/drawing/2014/main" id="{26F30F65-64C8-44FB-B6BD-0BBAFA3B7F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7348" y="4265818"/>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2" name="Freeform 99">
                <a:extLst>
                  <a:ext uri="{FF2B5EF4-FFF2-40B4-BE49-F238E27FC236}">
                    <a16:creationId xmlns:a16="http://schemas.microsoft.com/office/drawing/2014/main" id="{193BEA64-7498-46F1-85CC-A5C96EC98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40243" y="4473676"/>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Freeform 100">
                <a:extLst>
                  <a:ext uri="{FF2B5EF4-FFF2-40B4-BE49-F238E27FC236}">
                    <a16:creationId xmlns:a16="http://schemas.microsoft.com/office/drawing/2014/main" id="{B0C67838-49E2-4B6A-AC69-3A6B791DA6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9752" y="389425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4" name="Freeform 101">
                <a:extLst>
                  <a:ext uri="{FF2B5EF4-FFF2-40B4-BE49-F238E27FC236}">
                    <a16:creationId xmlns:a16="http://schemas.microsoft.com/office/drawing/2014/main" id="{49A20809-A2DD-4085-B78C-B4BA41E979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4469" y="510246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Freeform 102">
                <a:extLst>
                  <a:ext uri="{FF2B5EF4-FFF2-40B4-BE49-F238E27FC236}">
                    <a16:creationId xmlns:a16="http://schemas.microsoft.com/office/drawing/2014/main" id="{B775045C-37C7-4493-8D9C-9F99C55F0F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0648" y="5662850"/>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Freeform 103">
                <a:extLst>
                  <a:ext uri="{FF2B5EF4-FFF2-40B4-BE49-F238E27FC236}">
                    <a16:creationId xmlns:a16="http://schemas.microsoft.com/office/drawing/2014/main" id="{A3BE9A7E-1BA8-46F8-B318-E2ECCBFDC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73556" y="593327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7" name="Freeform 104">
                <a:extLst>
                  <a:ext uri="{FF2B5EF4-FFF2-40B4-BE49-F238E27FC236}">
                    <a16:creationId xmlns:a16="http://schemas.microsoft.com/office/drawing/2014/main" id="{5F1ADC58-BB04-4DC8-AABD-162D83F27F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89016" y="246418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8" name="Freeform 113">
                <a:extLst>
                  <a:ext uri="{FF2B5EF4-FFF2-40B4-BE49-F238E27FC236}">
                    <a16:creationId xmlns:a16="http://schemas.microsoft.com/office/drawing/2014/main" id="{F994FC45-8DC0-49B0-A05A-B2B1878F3E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0357" y="4852103"/>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9" name="Freeform 114">
                <a:extLst>
                  <a:ext uri="{FF2B5EF4-FFF2-40B4-BE49-F238E27FC236}">
                    <a16:creationId xmlns:a16="http://schemas.microsoft.com/office/drawing/2014/main" id="{B0DFE4B7-ABE2-4D83-A5BC-2100890C36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3761" y="3618418"/>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0" name="Freeform 115">
                <a:extLst>
                  <a:ext uri="{FF2B5EF4-FFF2-40B4-BE49-F238E27FC236}">
                    <a16:creationId xmlns:a16="http://schemas.microsoft.com/office/drawing/2014/main" id="{3875A6F5-143B-4099-A2BA-B42D029810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8048" y="4281272"/>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1" name="Freeform 117">
                <a:extLst>
                  <a:ext uri="{FF2B5EF4-FFF2-40B4-BE49-F238E27FC236}">
                    <a16:creationId xmlns:a16="http://schemas.microsoft.com/office/drawing/2014/main" id="{D55AA3FB-BBFD-48A5-A816-17F15A8BA1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5365" y="597695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2" name="Freeform 118">
                <a:extLst>
                  <a:ext uri="{FF2B5EF4-FFF2-40B4-BE49-F238E27FC236}">
                    <a16:creationId xmlns:a16="http://schemas.microsoft.com/office/drawing/2014/main" id="{6069A188-5649-4675-BA50-263D06231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14781" y="655463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3" name="Freeform 119">
                <a:extLst>
                  <a:ext uri="{FF2B5EF4-FFF2-40B4-BE49-F238E27FC236}">
                    <a16:creationId xmlns:a16="http://schemas.microsoft.com/office/drawing/2014/main" id="{FC01152A-5489-44EF-B864-EC4DD7B316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01455" y="6286263"/>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4" name="Freeform 8">
                <a:extLst>
                  <a:ext uri="{FF2B5EF4-FFF2-40B4-BE49-F238E27FC236}">
                    <a16:creationId xmlns:a16="http://schemas.microsoft.com/office/drawing/2014/main" id="{D3CAA289-9C0C-490A-9768-49BBD637B9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82287"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5" name="Freeform 8">
                <a:extLst>
                  <a:ext uri="{FF2B5EF4-FFF2-40B4-BE49-F238E27FC236}">
                    <a16:creationId xmlns:a16="http://schemas.microsoft.com/office/drawing/2014/main" id="{0ACB33D8-7879-498C-8BC7-4C4F6ECED2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82464" y="9710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6" name="Freeform 106">
                <a:extLst>
                  <a:ext uri="{FF2B5EF4-FFF2-40B4-BE49-F238E27FC236}">
                    <a16:creationId xmlns:a16="http://schemas.microsoft.com/office/drawing/2014/main" id="{A6BB204E-D937-4C4D-BCB6-DF9F7A4063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41618" y="671409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76" name="Freeform 8">
              <a:extLst>
                <a:ext uri="{FF2B5EF4-FFF2-40B4-BE49-F238E27FC236}">
                  <a16:creationId xmlns:a16="http://schemas.microsoft.com/office/drawing/2014/main" id="{EF447936-9AA6-4873-BD6B-3A7DBBCF4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83502" y="7475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3">
              <a:extLst>
                <a:ext uri="{FF2B5EF4-FFF2-40B4-BE49-F238E27FC236}">
                  <a16:creationId xmlns:a16="http://schemas.microsoft.com/office/drawing/2014/main" id="{CC3E0D11-92C6-4141-B7C5-5B8BA0E40E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29875" y="6000711"/>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1">
              <a:extLst>
                <a:ext uri="{FF2B5EF4-FFF2-40B4-BE49-F238E27FC236}">
                  <a16:creationId xmlns:a16="http://schemas.microsoft.com/office/drawing/2014/main" id="{CA82DB1A-E0D4-4D6D-A64A-868014C794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0382" y="577584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2">
              <a:extLst>
                <a:ext uri="{FF2B5EF4-FFF2-40B4-BE49-F238E27FC236}">
                  <a16:creationId xmlns:a16="http://schemas.microsoft.com/office/drawing/2014/main" id="{79E9E5C1-D60A-4EA8-9C04-15595A7BB4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8609" y="6434505"/>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53">
              <a:extLst>
                <a:ext uri="{FF2B5EF4-FFF2-40B4-BE49-F238E27FC236}">
                  <a16:creationId xmlns:a16="http://schemas.microsoft.com/office/drawing/2014/main" id="{BAD910CD-D57C-45DA-8A9B-5E3CD57EA6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9890" y="5548501"/>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54">
              <a:extLst>
                <a:ext uri="{FF2B5EF4-FFF2-40B4-BE49-F238E27FC236}">
                  <a16:creationId xmlns:a16="http://schemas.microsoft.com/office/drawing/2014/main" id="{5402826A-583C-4667-AEF8-DAA4269281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58217" y="6215713"/>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5">
              <a:extLst>
                <a:ext uri="{FF2B5EF4-FFF2-40B4-BE49-F238E27FC236}">
                  <a16:creationId xmlns:a16="http://schemas.microsoft.com/office/drawing/2014/main" id="{4E02EBB7-1EC6-4320-B9C9-64E237CB9C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6485" y="5348692"/>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56">
              <a:extLst>
                <a:ext uri="{FF2B5EF4-FFF2-40B4-BE49-F238E27FC236}">
                  <a16:creationId xmlns:a16="http://schemas.microsoft.com/office/drawing/2014/main" id="{C62D78D2-A229-4811-9BFA-43C28BC02A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9447" y="4515392"/>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57">
              <a:extLst>
                <a:ext uri="{FF2B5EF4-FFF2-40B4-BE49-F238E27FC236}">
                  <a16:creationId xmlns:a16="http://schemas.microsoft.com/office/drawing/2014/main" id="{50D562C1-4FFF-4863-9D92-339D7D8674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0588" y="5114466"/>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59">
              <a:extLst>
                <a:ext uri="{FF2B5EF4-FFF2-40B4-BE49-F238E27FC236}">
                  <a16:creationId xmlns:a16="http://schemas.microsoft.com/office/drawing/2014/main" id="{49EA74AB-1F40-426C-9606-B571634E0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67517" y="6658744"/>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a:extLst>
                <a:ext uri="{FF2B5EF4-FFF2-40B4-BE49-F238E27FC236}">
                  <a16:creationId xmlns:a16="http://schemas.microsoft.com/office/drawing/2014/main" id="{24E43341-2786-439A-990F-D4DA152990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50066" y="48125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61">
              <a:extLst>
                <a:ext uri="{FF2B5EF4-FFF2-40B4-BE49-F238E27FC236}">
                  <a16:creationId xmlns:a16="http://schemas.microsoft.com/office/drawing/2014/main" id="{C301CB0C-1558-41B4-B70E-2CC306AB5A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7683" y="492022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78">
              <a:extLst>
                <a:ext uri="{FF2B5EF4-FFF2-40B4-BE49-F238E27FC236}">
                  <a16:creationId xmlns:a16="http://schemas.microsoft.com/office/drawing/2014/main" id="{9EFD2F56-A311-4A9C-98DB-DD899F8451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73283" y="608534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79">
              <a:extLst>
                <a:ext uri="{FF2B5EF4-FFF2-40B4-BE49-F238E27FC236}">
                  <a16:creationId xmlns:a16="http://schemas.microsoft.com/office/drawing/2014/main" id="{EB1A7473-AA51-43BA-A524-59689C5D46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84838" y="586000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80">
              <a:extLst>
                <a:ext uri="{FF2B5EF4-FFF2-40B4-BE49-F238E27FC236}">
                  <a16:creationId xmlns:a16="http://schemas.microsoft.com/office/drawing/2014/main" id="{515EE26E-DD80-4E28-A9E4-E3C1C95930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89291" y="562547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81">
              <a:extLst>
                <a:ext uri="{FF2B5EF4-FFF2-40B4-BE49-F238E27FC236}">
                  <a16:creationId xmlns:a16="http://schemas.microsoft.com/office/drawing/2014/main" id="{6CA0BB20-E66B-4B1E-A334-03D3C7922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90291" y="458794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82">
              <a:extLst>
                <a:ext uri="{FF2B5EF4-FFF2-40B4-BE49-F238E27FC236}">
                  <a16:creationId xmlns:a16="http://schemas.microsoft.com/office/drawing/2014/main" id="{927E0985-C47E-44F1-874C-8067B5FEEF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94861" y="4831613"/>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3">
              <a:extLst>
                <a:ext uri="{FF2B5EF4-FFF2-40B4-BE49-F238E27FC236}">
                  <a16:creationId xmlns:a16="http://schemas.microsoft.com/office/drawing/2014/main" id="{F9046F3A-DBB1-4C4D-8D5B-82B836FE4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19646" y="5058270"/>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4">
              <a:extLst>
                <a:ext uri="{FF2B5EF4-FFF2-40B4-BE49-F238E27FC236}">
                  <a16:creationId xmlns:a16="http://schemas.microsoft.com/office/drawing/2014/main" id="{FE7EE438-DD14-4738-A241-20B943B35A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08630" y="627687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86">
              <a:extLst>
                <a:ext uri="{FF2B5EF4-FFF2-40B4-BE49-F238E27FC236}">
                  <a16:creationId xmlns:a16="http://schemas.microsoft.com/office/drawing/2014/main" id="{CCD6D4A0-93F3-450E-855C-A0EABF8208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22208" y="6707185"/>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89">
              <a:extLst>
                <a:ext uri="{FF2B5EF4-FFF2-40B4-BE49-F238E27FC236}">
                  <a16:creationId xmlns:a16="http://schemas.microsoft.com/office/drawing/2014/main" id="{FFC49BA2-2C2F-4532-8C33-1DB7C24A9D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40314" y="5335087"/>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90">
              <a:extLst>
                <a:ext uri="{FF2B5EF4-FFF2-40B4-BE49-F238E27FC236}">
                  <a16:creationId xmlns:a16="http://schemas.microsoft.com/office/drawing/2014/main" id="{B9C3E3E0-3543-4DB4-9553-C483590B4F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94500" y="4796228"/>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05">
              <a:extLst>
                <a:ext uri="{FF2B5EF4-FFF2-40B4-BE49-F238E27FC236}">
                  <a16:creationId xmlns:a16="http://schemas.microsoft.com/office/drawing/2014/main" id="{D1611641-4970-4C93-B005-82D774C7A4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2851" y="4806487"/>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06">
              <a:extLst>
                <a:ext uri="{FF2B5EF4-FFF2-40B4-BE49-F238E27FC236}">
                  <a16:creationId xmlns:a16="http://schemas.microsoft.com/office/drawing/2014/main" id="{40083E90-33FD-4861-8B17-340056901B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9418" y="619528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07">
              <a:extLst>
                <a:ext uri="{FF2B5EF4-FFF2-40B4-BE49-F238E27FC236}">
                  <a16:creationId xmlns:a16="http://schemas.microsoft.com/office/drawing/2014/main" id="{94952852-5E0A-47E7-B0C6-F92962CC25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4157" y="4530841"/>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8">
              <a:extLst>
                <a:ext uri="{FF2B5EF4-FFF2-40B4-BE49-F238E27FC236}">
                  <a16:creationId xmlns:a16="http://schemas.microsoft.com/office/drawing/2014/main" id="{3EA0ADD2-2C5C-4EBB-AC72-FE268D4C6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75038" y="5591969"/>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09">
              <a:extLst>
                <a:ext uri="{FF2B5EF4-FFF2-40B4-BE49-F238E27FC236}">
                  <a16:creationId xmlns:a16="http://schemas.microsoft.com/office/drawing/2014/main" id="{CCF7EDDF-9DA6-4F4F-A8D9-6F9D608F97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9054" y="509635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10">
              <a:extLst>
                <a:ext uri="{FF2B5EF4-FFF2-40B4-BE49-F238E27FC236}">
                  <a16:creationId xmlns:a16="http://schemas.microsoft.com/office/drawing/2014/main" id="{B4ACE8BD-5655-44BC-9DD6-5791448B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8783" y="6425985"/>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11">
              <a:extLst>
                <a:ext uri="{FF2B5EF4-FFF2-40B4-BE49-F238E27FC236}">
                  <a16:creationId xmlns:a16="http://schemas.microsoft.com/office/drawing/2014/main" id="{6C8B78B0-ADF5-4E39-8488-83382AF0DA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4039" y="5365413"/>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12">
              <a:extLst>
                <a:ext uri="{FF2B5EF4-FFF2-40B4-BE49-F238E27FC236}">
                  <a16:creationId xmlns:a16="http://schemas.microsoft.com/office/drawing/2014/main" id="{07597995-748E-4B55-A4B9-DF71D499FF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7829" y="588977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32">
              <a:extLst>
                <a:ext uri="{FF2B5EF4-FFF2-40B4-BE49-F238E27FC236}">
                  <a16:creationId xmlns:a16="http://schemas.microsoft.com/office/drawing/2014/main" id="{28639BDB-3882-43F7-93C4-66E9F7E41D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4021" y="3479196"/>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33">
              <a:extLst>
                <a:ext uri="{FF2B5EF4-FFF2-40B4-BE49-F238E27FC236}">
                  <a16:creationId xmlns:a16="http://schemas.microsoft.com/office/drawing/2014/main" id="{8A0AF7DA-1B05-49CD-8367-3C63151C38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7018" y="241889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34">
              <a:extLst>
                <a:ext uri="{FF2B5EF4-FFF2-40B4-BE49-F238E27FC236}">
                  <a16:creationId xmlns:a16="http://schemas.microsoft.com/office/drawing/2014/main" id="{9F93108D-4661-454E-8F6E-63F910B186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9926" y="1412594"/>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35">
              <a:extLst>
                <a:ext uri="{FF2B5EF4-FFF2-40B4-BE49-F238E27FC236}">
                  <a16:creationId xmlns:a16="http://schemas.microsoft.com/office/drawing/2014/main" id="{87E22E6B-5EC7-473E-9BDF-DDAA9A6474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43732" y="1866166"/>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36">
              <a:extLst>
                <a:ext uri="{FF2B5EF4-FFF2-40B4-BE49-F238E27FC236}">
                  <a16:creationId xmlns:a16="http://schemas.microsoft.com/office/drawing/2014/main" id="{CADF4DD2-27C7-454B-9F32-B2707E0FCC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2389" y="731937"/>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37">
              <a:extLst>
                <a:ext uri="{FF2B5EF4-FFF2-40B4-BE49-F238E27FC236}">
                  <a16:creationId xmlns:a16="http://schemas.microsoft.com/office/drawing/2014/main" id="{718D23B6-4347-4B9E-B3EF-A0A9A13EF3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89866" y="3699631"/>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38">
              <a:extLst>
                <a:ext uri="{FF2B5EF4-FFF2-40B4-BE49-F238E27FC236}">
                  <a16:creationId xmlns:a16="http://schemas.microsoft.com/office/drawing/2014/main" id="{D1448697-37CA-47CF-8C3D-F2DF2383A7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69791" y="1911761"/>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39">
              <a:extLst>
                <a:ext uri="{FF2B5EF4-FFF2-40B4-BE49-F238E27FC236}">
                  <a16:creationId xmlns:a16="http://schemas.microsoft.com/office/drawing/2014/main" id="{F5D8564C-C91F-4081-B3D0-99AC95260A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4138" y="1658399"/>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40">
              <a:extLst>
                <a:ext uri="{FF2B5EF4-FFF2-40B4-BE49-F238E27FC236}">
                  <a16:creationId xmlns:a16="http://schemas.microsoft.com/office/drawing/2014/main" id="{E0DFDBCB-F6B7-4C88-8692-AA6C4631EE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5630" y="4201698"/>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41">
              <a:extLst>
                <a:ext uri="{FF2B5EF4-FFF2-40B4-BE49-F238E27FC236}">
                  <a16:creationId xmlns:a16="http://schemas.microsoft.com/office/drawing/2014/main" id="{03DC3BAD-FDE4-4699-A9B7-0EAF537E3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2389" y="52440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42">
              <a:extLst>
                <a:ext uri="{FF2B5EF4-FFF2-40B4-BE49-F238E27FC236}">
                  <a16:creationId xmlns:a16="http://schemas.microsoft.com/office/drawing/2014/main" id="{74D2A2BB-B355-444B-A825-BC3124E74D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07663" y="63461"/>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44">
              <a:extLst>
                <a:ext uri="{FF2B5EF4-FFF2-40B4-BE49-F238E27FC236}">
                  <a16:creationId xmlns:a16="http://schemas.microsoft.com/office/drawing/2014/main" id="{6BA13D45-647D-469B-A330-6A1E7C30C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93723" y="2715738"/>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45">
              <a:extLst>
                <a:ext uri="{FF2B5EF4-FFF2-40B4-BE49-F238E27FC236}">
                  <a16:creationId xmlns:a16="http://schemas.microsoft.com/office/drawing/2014/main" id="{582FD052-32A0-4DE5-8E13-61623B628E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02582" y="1040316"/>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46">
              <a:extLst>
                <a:ext uri="{FF2B5EF4-FFF2-40B4-BE49-F238E27FC236}">
                  <a16:creationId xmlns:a16="http://schemas.microsoft.com/office/drawing/2014/main" id="{B568485A-4DD9-45DC-A69C-52B08C6E99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6562" y="396907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47">
              <a:extLst>
                <a:ext uri="{FF2B5EF4-FFF2-40B4-BE49-F238E27FC236}">
                  <a16:creationId xmlns:a16="http://schemas.microsoft.com/office/drawing/2014/main" id="{F0289B14-9A38-4873-B5E4-B2AF9B9F48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91833" y="2953392"/>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48">
              <a:extLst>
                <a:ext uri="{FF2B5EF4-FFF2-40B4-BE49-F238E27FC236}">
                  <a16:creationId xmlns:a16="http://schemas.microsoft.com/office/drawing/2014/main" id="{4DFB9DAA-1189-41D2-B2DA-A0C618361A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10754" y="318604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49">
              <a:extLst>
                <a:ext uri="{FF2B5EF4-FFF2-40B4-BE49-F238E27FC236}">
                  <a16:creationId xmlns:a16="http://schemas.microsoft.com/office/drawing/2014/main" id="{CA0ECA5A-2C52-4A35-9066-80A01F7E08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18344" y="29193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62">
              <a:extLst>
                <a:ext uri="{FF2B5EF4-FFF2-40B4-BE49-F238E27FC236}">
                  <a16:creationId xmlns:a16="http://schemas.microsoft.com/office/drawing/2014/main" id="{3969E6EE-0CB6-4C99-A3B8-422FBD6D3A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03486" y="3855812"/>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63">
              <a:extLst>
                <a:ext uri="{FF2B5EF4-FFF2-40B4-BE49-F238E27FC236}">
                  <a16:creationId xmlns:a16="http://schemas.microsoft.com/office/drawing/2014/main" id="{A2C89BE4-E8EA-4862-A49F-74E984B419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21370" y="2668238"/>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64">
              <a:extLst>
                <a:ext uri="{FF2B5EF4-FFF2-40B4-BE49-F238E27FC236}">
                  <a16:creationId xmlns:a16="http://schemas.microsoft.com/office/drawing/2014/main" id="{78DD5330-374E-43EA-B7D6-10BA1F2762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37469" y="4098824"/>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65">
              <a:extLst>
                <a:ext uri="{FF2B5EF4-FFF2-40B4-BE49-F238E27FC236}">
                  <a16:creationId xmlns:a16="http://schemas.microsoft.com/office/drawing/2014/main" id="{EBC8CDE9-3229-43F8-A3C1-47A48F36BB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2788" y="2976026"/>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66">
              <a:extLst>
                <a:ext uri="{FF2B5EF4-FFF2-40B4-BE49-F238E27FC236}">
                  <a16:creationId xmlns:a16="http://schemas.microsoft.com/office/drawing/2014/main" id="{623FE43E-D941-409A-8679-EACA240146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5259" y="1396948"/>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67">
              <a:extLst>
                <a:ext uri="{FF2B5EF4-FFF2-40B4-BE49-F238E27FC236}">
                  <a16:creationId xmlns:a16="http://schemas.microsoft.com/office/drawing/2014/main" id="{1240FB87-B56D-42D4-BB5C-D35C7FB391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48495" y="2174398"/>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68">
              <a:extLst>
                <a:ext uri="{FF2B5EF4-FFF2-40B4-BE49-F238E27FC236}">
                  <a16:creationId xmlns:a16="http://schemas.microsoft.com/office/drawing/2014/main" id="{0E8F864D-8E69-4D35-9BEA-5BC7B0319F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3642" y="351142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69">
              <a:extLst>
                <a:ext uri="{FF2B5EF4-FFF2-40B4-BE49-F238E27FC236}">
                  <a16:creationId xmlns:a16="http://schemas.microsoft.com/office/drawing/2014/main" id="{961ED267-A8A8-4A92-AA7D-130EF69D79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5142" y="1114703"/>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70">
              <a:extLst>
                <a:ext uri="{FF2B5EF4-FFF2-40B4-BE49-F238E27FC236}">
                  <a16:creationId xmlns:a16="http://schemas.microsoft.com/office/drawing/2014/main" id="{D73E611B-EF5E-4E4B-93BA-0BAD56982C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04221" y="558865"/>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71">
              <a:extLst>
                <a:ext uri="{FF2B5EF4-FFF2-40B4-BE49-F238E27FC236}">
                  <a16:creationId xmlns:a16="http://schemas.microsoft.com/office/drawing/2014/main" id="{6A5AADC7-B0CE-4F14-A4FE-B5F852D412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6891" y="1656570"/>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72">
              <a:extLst>
                <a:ext uri="{FF2B5EF4-FFF2-40B4-BE49-F238E27FC236}">
                  <a16:creationId xmlns:a16="http://schemas.microsoft.com/office/drawing/2014/main" id="{150B1A56-3AEB-4922-A18D-15B3A9E911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0154" y="1883429"/>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73">
              <a:extLst>
                <a:ext uri="{FF2B5EF4-FFF2-40B4-BE49-F238E27FC236}">
                  <a16:creationId xmlns:a16="http://schemas.microsoft.com/office/drawing/2014/main" id="{93CB2ECB-40C7-4CFF-8B96-49D84DBDED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5028" y="2389592"/>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74">
              <a:extLst>
                <a:ext uri="{FF2B5EF4-FFF2-40B4-BE49-F238E27FC236}">
                  <a16:creationId xmlns:a16="http://schemas.microsoft.com/office/drawing/2014/main" id="{77082064-D677-4175-9DF3-4AAA29246B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81126" y="77258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75">
              <a:extLst>
                <a:ext uri="{FF2B5EF4-FFF2-40B4-BE49-F238E27FC236}">
                  <a16:creationId xmlns:a16="http://schemas.microsoft.com/office/drawing/2014/main" id="{793C90AC-25CB-4BA8-BA64-3BE8674DBA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94978" y="4360624"/>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77">
              <a:extLst>
                <a:ext uri="{FF2B5EF4-FFF2-40B4-BE49-F238E27FC236}">
                  <a16:creationId xmlns:a16="http://schemas.microsoft.com/office/drawing/2014/main" id="{B559AEC6-6EB2-4DB6-AC71-4288F29C33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6692" y="319960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85">
              <a:extLst>
                <a:ext uri="{FF2B5EF4-FFF2-40B4-BE49-F238E27FC236}">
                  <a16:creationId xmlns:a16="http://schemas.microsoft.com/office/drawing/2014/main" id="{FA44E75F-1E67-4CE5-9031-B51E54BBD4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04360" y="34975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87">
              <a:extLst>
                <a:ext uri="{FF2B5EF4-FFF2-40B4-BE49-F238E27FC236}">
                  <a16:creationId xmlns:a16="http://schemas.microsoft.com/office/drawing/2014/main" id="{5FAED826-72E1-4FD0-B991-CA76C09309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09792" y="13324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88">
              <a:extLst>
                <a:ext uri="{FF2B5EF4-FFF2-40B4-BE49-F238E27FC236}">
                  <a16:creationId xmlns:a16="http://schemas.microsoft.com/office/drawing/2014/main" id="{84FB6649-2CD7-4260-B0FC-6D2AE0356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37724" y="117088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91">
              <a:extLst>
                <a:ext uri="{FF2B5EF4-FFF2-40B4-BE49-F238E27FC236}">
                  <a16:creationId xmlns:a16="http://schemas.microsoft.com/office/drawing/2014/main" id="{549A4CFC-747E-4FF8-B1CB-3878D0F67D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6185" y="40357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92">
              <a:extLst>
                <a:ext uri="{FF2B5EF4-FFF2-40B4-BE49-F238E27FC236}">
                  <a16:creationId xmlns:a16="http://schemas.microsoft.com/office/drawing/2014/main" id="{926EB012-839E-4A90-8339-873848A70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4991" y="43581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93">
              <a:extLst>
                <a:ext uri="{FF2B5EF4-FFF2-40B4-BE49-F238E27FC236}">
                  <a16:creationId xmlns:a16="http://schemas.microsoft.com/office/drawing/2014/main" id="{6D11170A-0249-475C-8E0C-0B794CB951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8782" y="351703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94">
              <a:extLst>
                <a:ext uri="{FF2B5EF4-FFF2-40B4-BE49-F238E27FC236}">
                  <a16:creationId xmlns:a16="http://schemas.microsoft.com/office/drawing/2014/main" id="{19D2AE1F-D795-4379-8688-1424DF2CB0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23042" y="1411186"/>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95">
              <a:extLst>
                <a:ext uri="{FF2B5EF4-FFF2-40B4-BE49-F238E27FC236}">
                  <a16:creationId xmlns:a16="http://schemas.microsoft.com/office/drawing/2014/main" id="{5BBCD765-B709-48E1-83D4-A27FE1A93D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25073" y="374399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96">
              <a:extLst>
                <a:ext uri="{FF2B5EF4-FFF2-40B4-BE49-F238E27FC236}">
                  <a16:creationId xmlns:a16="http://schemas.microsoft.com/office/drawing/2014/main" id="{EB89A6EA-89CC-47C5-B923-048A0F93A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0443" y="319750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97">
              <a:extLst>
                <a:ext uri="{FF2B5EF4-FFF2-40B4-BE49-F238E27FC236}">
                  <a16:creationId xmlns:a16="http://schemas.microsoft.com/office/drawing/2014/main" id="{70AB87C5-FC79-4517-89A3-88FB0D0416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0174" y="2106723"/>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98">
              <a:extLst>
                <a:ext uri="{FF2B5EF4-FFF2-40B4-BE49-F238E27FC236}">
                  <a16:creationId xmlns:a16="http://schemas.microsoft.com/office/drawing/2014/main" id="{374FDB0C-76EC-43C7-B107-3307B2AEF5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17760" y="253648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99">
              <a:extLst>
                <a:ext uri="{FF2B5EF4-FFF2-40B4-BE49-F238E27FC236}">
                  <a16:creationId xmlns:a16="http://schemas.microsoft.com/office/drawing/2014/main" id="{4982B2F4-4898-4A23-BEC7-E2AD33BB0E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03085" y="228619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00">
              <a:extLst>
                <a:ext uri="{FF2B5EF4-FFF2-40B4-BE49-F238E27FC236}">
                  <a16:creationId xmlns:a16="http://schemas.microsoft.com/office/drawing/2014/main" id="{AB2B45CE-3C84-4FE3-8409-31C49E8285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4851" y="2893356"/>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01">
              <a:extLst>
                <a:ext uri="{FF2B5EF4-FFF2-40B4-BE49-F238E27FC236}">
                  <a16:creationId xmlns:a16="http://schemas.microsoft.com/office/drawing/2014/main" id="{48A088C2-5E77-4673-A7D7-8E46E7D3D5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0387" y="16973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02">
              <a:extLst>
                <a:ext uri="{FF2B5EF4-FFF2-40B4-BE49-F238E27FC236}">
                  <a16:creationId xmlns:a16="http://schemas.microsoft.com/office/drawing/2014/main" id="{9642E919-6BCB-41DA-AAAE-3F123486DE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51044" y="1119054"/>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03">
              <a:extLst>
                <a:ext uri="{FF2B5EF4-FFF2-40B4-BE49-F238E27FC236}">
                  <a16:creationId xmlns:a16="http://schemas.microsoft.com/office/drawing/2014/main" id="{5AA62CEA-121A-4FF6-8B2E-196D225C4A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48641" y="845367"/>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04">
              <a:extLst>
                <a:ext uri="{FF2B5EF4-FFF2-40B4-BE49-F238E27FC236}">
                  <a16:creationId xmlns:a16="http://schemas.microsoft.com/office/drawing/2014/main" id="{E496206E-9EDD-47A7-BAD9-4460167BC5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66993" y="441156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13">
              <a:extLst>
                <a:ext uri="{FF2B5EF4-FFF2-40B4-BE49-F238E27FC236}">
                  <a16:creationId xmlns:a16="http://schemas.microsoft.com/office/drawing/2014/main" id="{9FD93BF0-96C1-4231-8230-3C1A33BBA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2993" y="2020378"/>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14">
              <a:extLst>
                <a:ext uri="{FF2B5EF4-FFF2-40B4-BE49-F238E27FC236}">
                  <a16:creationId xmlns:a16="http://schemas.microsoft.com/office/drawing/2014/main" id="{D7F3D675-753D-4312-87A9-040E98F8F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3133" y="3257328"/>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15">
              <a:extLst>
                <a:ext uri="{FF2B5EF4-FFF2-40B4-BE49-F238E27FC236}">
                  <a16:creationId xmlns:a16="http://schemas.microsoft.com/office/drawing/2014/main" id="{7D09B9D8-373A-417E-A5B0-8AEF1F2371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8846" y="259447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117">
              <a:extLst>
                <a:ext uri="{FF2B5EF4-FFF2-40B4-BE49-F238E27FC236}">
                  <a16:creationId xmlns:a16="http://schemas.microsoft.com/office/drawing/2014/main" id="{CBBBD0AC-7990-427B-BE17-2C8D66D559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30644" y="89879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18">
              <a:extLst>
                <a:ext uri="{FF2B5EF4-FFF2-40B4-BE49-F238E27FC236}">
                  <a16:creationId xmlns:a16="http://schemas.microsoft.com/office/drawing/2014/main" id="{93003F2B-C96E-47B5-B7E2-E5B05ED4DD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7164" y="230530"/>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19">
              <a:extLst>
                <a:ext uri="{FF2B5EF4-FFF2-40B4-BE49-F238E27FC236}">
                  <a16:creationId xmlns:a16="http://schemas.microsoft.com/office/drawing/2014/main" id="{C4F54194-E568-4482-9066-F67B8FF74B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34035" y="44423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8">
              <a:extLst>
                <a:ext uri="{FF2B5EF4-FFF2-40B4-BE49-F238E27FC236}">
                  <a16:creationId xmlns:a16="http://schemas.microsoft.com/office/drawing/2014/main" id="{8F0F7188-5F84-4C7B-B78A-BF32127EA0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22620" y="651663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8">
              <a:extLst>
                <a:ext uri="{FF2B5EF4-FFF2-40B4-BE49-F238E27FC236}">
                  <a16:creationId xmlns:a16="http://schemas.microsoft.com/office/drawing/2014/main" id="{4F8239CD-C1A6-4DD8-8B1D-FE18CE85E9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9481" y="669622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7" name="Picture 7">
            <a:extLst>
              <a:ext uri="{FF2B5EF4-FFF2-40B4-BE49-F238E27FC236}">
                <a16:creationId xmlns:a16="http://schemas.microsoft.com/office/drawing/2014/main" id="{36E3F7D2-527B-4256-A57A-9D9AE6831E32}"/>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6317560" y="1417245"/>
            <a:ext cx="4765855" cy="4174888"/>
          </a:xfrm>
          <a:prstGeom prst="rect">
            <a:avLst/>
          </a:prstGeom>
        </p:spPr>
      </p:pic>
      <p:sp>
        <p:nvSpPr>
          <p:cNvPr id="10" name="TextBox 9">
            <a:extLst>
              <a:ext uri="{FF2B5EF4-FFF2-40B4-BE49-F238E27FC236}">
                <a16:creationId xmlns:a16="http://schemas.microsoft.com/office/drawing/2014/main" id="{D841A224-1F3E-4B09-BCE5-E92706B9792A}"/>
              </a:ext>
            </a:extLst>
          </p:cNvPr>
          <p:cNvSpPr txBox="1"/>
          <p:nvPr/>
        </p:nvSpPr>
        <p:spPr>
          <a:xfrm>
            <a:off x="2927230" y="1920815"/>
            <a:ext cx="4109048" cy="24006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500">
                <a:latin typeface="Times"/>
                <a:cs typeface="Times"/>
              </a:rPr>
              <a:t>Identify the problem</a:t>
            </a:r>
            <a:endParaRPr lang="en-US"/>
          </a:p>
          <a:p>
            <a:pPr marL="342900" indent="-342900">
              <a:buFont typeface="Arial"/>
              <a:buChar char="•"/>
            </a:pPr>
            <a:r>
              <a:rPr lang="en-US" sz="2500">
                <a:latin typeface="Times"/>
                <a:ea typeface="+mn-lt"/>
                <a:cs typeface="+mn-lt"/>
              </a:rPr>
              <a:t>Do your research</a:t>
            </a:r>
          </a:p>
          <a:p>
            <a:pPr marL="342900" indent="-342900">
              <a:buFont typeface="Arial"/>
              <a:buChar char="•"/>
            </a:pPr>
            <a:r>
              <a:rPr lang="en-US" sz="2500">
                <a:latin typeface="Times"/>
                <a:ea typeface="+mn-lt"/>
                <a:cs typeface="+mn-lt"/>
              </a:rPr>
              <a:t>Look for possible solutions</a:t>
            </a:r>
          </a:p>
          <a:p>
            <a:pPr marL="342900" indent="-342900">
              <a:buFont typeface="Arial"/>
              <a:buChar char="•"/>
            </a:pPr>
            <a:r>
              <a:rPr lang="en-US" sz="2500">
                <a:latin typeface="Times"/>
                <a:ea typeface="+mn-lt"/>
                <a:cs typeface="+mn-lt"/>
              </a:rPr>
              <a:t>Make a decision</a:t>
            </a:r>
          </a:p>
          <a:p>
            <a:pPr marL="342900" indent="-342900">
              <a:buFont typeface="Arial"/>
              <a:buChar char="•"/>
            </a:pPr>
            <a:r>
              <a:rPr lang="en-US" sz="2500">
                <a:latin typeface="Times"/>
                <a:ea typeface="+mn-lt"/>
                <a:cs typeface="+mn-lt"/>
              </a:rPr>
              <a:t>Put that decision into action</a:t>
            </a:r>
          </a:p>
          <a:p>
            <a:pPr marL="342900" indent="-342900">
              <a:buFont typeface="Arial"/>
              <a:buChar char="•"/>
            </a:pPr>
            <a:r>
              <a:rPr lang="en-US" sz="2500">
                <a:latin typeface="Times"/>
                <a:ea typeface="+mn-lt"/>
                <a:cs typeface="+mn-lt"/>
              </a:rPr>
              <a:t>Await results</a:t>
            </a:r>
            <a:endParaRPr lang="en-US" sz="2500">
              <a:latin typeface="Times"/>
              <a:cs typeface="Times"/>
            </a:endParaRPr>
          </a:p>
        </p:txBody>
      </p:sp>
    </p:spTree>
    <p:extLst>
      <p:ext uri="{BB962C8B-B14F-4D97-AF65-F5344CB8AC3E}">
        <p14:creationId xmlns:p14="http://schemas.microsoft.com/office/powerpoint/2010/main" val="1321143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0" name="Group 139">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41"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2"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3"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4"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5"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6"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7"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8"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9"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0"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1"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2"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3"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4"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5"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6"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7"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8"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9"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0"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1"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2"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3"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4"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5"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6"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7"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8"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0"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1"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2"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3"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4"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5"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6"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7"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8"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9"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0"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1"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2"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3"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4"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5"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6"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7"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8"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9"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0"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1"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2"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3"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4"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5"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6"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7"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199" name="Rectangle 198">
            <a:extLst>
              <a:ext uri="{FF2B5EF4-FFF2-40B4-BE49-F238E27FC236}">
                <a16:creationId xmlns:a16="http://schemas.microsoft.com/office/drawing/2014/main" id="{58789E63-C78D-4210-8A38-DD6FB3B6B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Question mark on green pastel background">
            <a:extLst>
              <a:ext uri="{FF2B5EF4-FFF2-40B4-BE49-F238E27FC236}">
                <a16:creationId xmlns:a16="http://schemas.microsoft.com/office/drawing/2014/main" id="{43BA79BB-0BD5-4BE2-B4E3-BE2DD230CBFB}"/>
              </a:ext>
            </a:extLst>
          </p:cNvPr>
          <p:cNvPicPr>
            <a:picLocks noChangeAspect="1"/>
          </p:cNvPicPr>
          <p:nvPr/>
        </p:nvPicPr>
        <p:blipFill rotWithShape="1">
          <a:blip r:embed="rId2"/>
          <a:srcRect t="5021" b="19979"/>
          <a:stretch/>
        </p:blipFill>
        <p:spPr>
          <a:xfrm>
            <a:off x="20" y="10"/>
            <a:ext cx="12191980" cy="6857990"/>
          </a:xfrm>
          <a:prstGeom prst="rect">
            <a:avLst/>
          </a:prstGeom>
        </p:spPr>
      </p:pic>
      <p:sp>
        <p:nvSpPr>
          <p:cNvPr id="201" name="Rectangle 200">
            <a:extLst>
              <a:ext uri="{FF2B5EF4-FFF2-40B4-BE49-F238E27FC236}">
                <a16:creationId xmlns:a16="http://schemas.microsoft.com/office/drawing/2014/main" id="{9DE10C47-AF4B-43D9-ACC0-A3FB23B11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02967" cy="3974353"/>
          </a:xfrm>
          <a:prstGeom prst="rect">
            <a:avLst/>
          </a:prstGeom>
          <a:gradFill>
            <a:gsLst>
              <a:gs pos="100000">
                <a:srgbClr val="000000">
                  <a:alpha val="0"/>
                </a:srgbClr>
              </a:gs>
              <a:gs pos="0">
                <a:schemeClr val="tx1"/>
              </a:gs>
              <a:gs pos="0">
                <a:srgbClr val="000000">
                  <a:alpha val="4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E4572-7283-4A63-9C8A-0989429DCE97}"/>
              </a:ext>
            </a:extLst>
          </p:cNvPr>
          <p:cNvSpPr>
            <a:spLocks noGrp="1"/>
          </p:cNvSpPr>
          <p:nvPr>
            <p:ph type="title"/>
          </p:nvPr>
        </p:nvSpPr>
        <p:spPr>
          <a:xfrm>
            <a:off x="2506639" y="215153"/>
            <a:ext cx="7178723" cy="951950"/>
          </a:xfrm>
        </p:spPr>
        <p:txBody>
          <a:bodyPr vert="horz" lIns="91440" tIns="45720" rIns="91440" bIns="45720" rtlCol="0" anchor="b">
            <a:normAutofit/>
          </a:bodyPr>
          <a:lstStyle/>
          <a:p>
            <a:pPr algn="ctr"/>
            <a:r>
              <a:rPr lang="en-US" sz="5400">
                <a:solidFill>
                  <a:srgbClr val="FFFFFF"/>
                </a:solidFill>
              </a:rPr>
              <a:t>Identify the Problem</a:t>
            </a:r>
          </a:p>
        </p:txBody>
      </p:sp>
      <p:sp>
        <p:nvSpPr>
          <p:cNvPr id="4" name="TextBox 3">
            <a:extLst>
              <a:ext uri="{FF2B5EF4-FFF2-40B4-BE49-F238E27FC236}">
                <a16:creationId xmlns:a16="http://schemas.microsoft.com/office/drawing/2014/main" id="{D4A16562-2F78-4C4E-82F7-A0E9C576DAD2}"/>
              </a:ext>
            </a:extLst>
          </p:cNvPr>
          <p:cNvSpPr txBox="1"/>
          <p:nvPr/>
        </p:nvSpPr>
        <p:spPr>
          <a:xfrm>
            <a:off x="612476" y="2769080"/>
            <a:ext cx="10981425" cy="24006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500">
                <a:solidFill>
                  <a:schemeClr val="bg1"/>
                </a:solidFill>
                <a:latin typeface="Sohne"/>
              </a:rPr>
              <a:t>Whether you’re dealing with a complex problem or a relatively simple one, it’s vital that you have a clear understanding of what it is that you’re hoping to solve. If you’re trying to tackle a number of problems (even if they’re relatively simple problems) the task becomes much harder. If you’re working on a team, it’s all the more important that you have a shared understanding of the single problem you’re addressing.</a:t>
            </a:r>
            <a:endParaRPr lang="en-US" sz="2500">
              <a:solidFill>
                <a:schemeClr val="bg1"/>
              </a:solidFill>
            </a:endParaRPr>
          </a:p>
        </p:txBody>
      </p:sp>
    </p:spTree>
    <p:extLst>
      <p:ext uri="{BB962C8B-B14F-4D97-AF65-F5344CB8AC3E}">
        <p14:creationId xmlns:p14="http://schemas.microsoft.com/office/powerpoint/2010/main" val="210684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0" name="Group 139">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41"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2"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3"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4"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5"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6"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7"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8"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9"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0"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1"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2"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3"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4"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5"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6"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7"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8"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9"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0"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1"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2"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3"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4"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5"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6"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7"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8"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0"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1"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2"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3"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4"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5"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6"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7"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8"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9"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0"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1"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2"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3"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4"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5"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6"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7"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8"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9"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0"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1"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2"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3"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4"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5"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6"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7"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199" name="Rectangle 198">
            <a:extLst>
              <a:ext uri="{FF2B5EF4-FFF2-40B4-BE49-F238E27FC236}">
                <a16:creationId xmlns:a16="http://schemas.microsoft.com/office/drawing/2014/main" id="{58789E63-C78D-4210-8A38-DD6FB3B6B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on clear background">
            <a:extLst>
              <a:ext uri="{FF2B5EF4-FFF2-40B4-BE49-F238E27FC236}">
                <a16:creationId xmlns:a16="http://schemas.microsoft.com/office/drawing/2014/main" id="{659A5263-3A86-473E-9A3E-B5A0C761BB1C}"/>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201" name="Rectangle 200">
            <a:extLst>
              <a:ext uri="{FF2B5EF4-FFF2-40B4-BE49-F238E27FC236}">
                <a16:creationId xmlns:a16="http://schemas.microsoft.com/office/drawing/2014/main" id="{9DE10C47-AF4B-43D9-ACC0-A3FB23B11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02967" cy="3974353"/>
          </a:xfrm>
          <a:prstGeom prst="rect">
            <a:avLst/>
          </a:prstGeom>
          <a:gradFill>
            <a:gsLst>
              <a:gs pos="100000">
                <a:srgbClr val="000000">
                  <a:alpha val="0"/>
                </a:srgbClr>
              </a:gs>
              <a:gs pos="0">
                <a:schemeClr val="tx1"/>
              </a:gs>
              <a:gs pos="0">
                <a:srgbClr val="000000">
                  <a:alpha val="4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F79E4C-CEC7-4D50-9B4F-F5EA56BCA169}"/>
              </a:ext>
            </a:extLst>
          </p:cNvPr>
          <p:cNvSpPr>
            <a:spLocks noGrp="1"/>
          </p:cNvSpPr>
          <p:nvPr>
            <p:ph type="title"/>
          </p:nvPr>
        </p:nvSpPr>
        <p:spPr>
          <a:xfrm>
            <a:off x="2506639" y="215153"/>
            <a:ext cx="7178723" cy="1009460"/>
          </a:xfrm>
        </p:spPr>
        <p:txBody>
          <a:bodyPr vert="horz" lIns="91440" tIns="45720" rIns="91440" bIns="45720" rtlCol="0" anchor="b">
            <a:normAutofit/>
          </a:bodyPr>
          <a:lstStyle/>
          <a:p>
            <a:pPr algn="ctr"/>
            <a:r>
              <a:rPr lang="en-US" sz="5400">
                <a:solidFill>
                  <a:srgbClr val="FFFFFF"/>
                </a:solidFill>
              </a:rPr>
              <a:t>Do Your Research</a:t>
            </a:r>
          </a:p>
        </p:txBody>
      </p:sp>
      <p:sp>
        <p:nvSpPr>
          <p:cNvPr id="4" name="TextBox 3">
            <a:extLst>
              <a:ext uri="{FF2B5EF4-FFF2-40B4-BE49-F238E27FC236}">
                <a16:creationId xmlns:a16="http://schemas.microsoft.com/office/drawing/2014/main" id="{96DC7074-61AB-4157-AA44-4ADFD0203D7C}"/>
              </a:ext>
            </a:extLst>
          </p:cNvPr>
          <p:cNvSpPr txBox="1"/>
          <p:nvPr/>
        </p:nvSpPr>
        <p:spPr>
          <a:xfrm>
            <a:off x="612476" y="2955985"/>
            <a:ext cx="10981425" cy="20159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500">
                <a:solidFill>
                  <a:schemeClr val="bg1"/>
                </a:solidFill>
                <a:latin typeface="Sohne"/>
              </a:rPr>
              <a:t>Once you have a clear definition of the problem you’re solving, you’ll want to do some fact-finding and research regarding the nature of the problem and possible causes. This research process might include looking into the causes of similar problems that have been resolved in the past, or it might require devising interview questions to ask those involved in the issue.</a:t>
            </a:r>
            <a:endParaRPr lang="en-US" sz="2500">
              <a:solidFill>
                <a:schemeClr val="bg1"/>
              </a:solidFill>
            </a:endParaRPr>
          </a:p>
        </p:txBody>
      </p:sp>
    </p:spTree>
    <p:extLst>
      <p:ext uri="{BB962C8B-B14F-4D97-AF65-F5344CB8AC3E}">
        <p14:creationId xmlns:p14="http://schemas.microsoft.com/office/powerpoint/2010/main" val="961967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74"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5"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6"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7"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8"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9"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0"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1"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2"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3"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4"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5"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6"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7"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8"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9"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0"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1"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2"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3"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4"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5"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6"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7"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8"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9"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0"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1"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2"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3"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5"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6"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7"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8"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9"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0"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1"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2"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3"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4"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5"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6"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7"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8"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9"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0"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1"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2"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3"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4"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5"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6"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7"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8"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9"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0"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132" name="Rectangle 131">
            <a:extLst>
              <a:ext uri="{FF2B5EF4-FFF2-40B4-BE49-F238E27FC236}">
                <a16:creationId xmlns:a16="http://schemas.microsoft.com/office/drawing/2014/main" id="{58789E63-C78D-4210-8A38-DD6FB3B6B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341FBEC8-CE19-453E-86AF-F0D081AB9E10}"/>
              </a:ext>
            </a:extLst>
          </p:cNvPr>
          <p:cNvPicPr>
            <a:picLocks noChangeAspect="1"/>
          </p:cNvPicPr>
          <p:nvPr/>
        </p:nvPicPr>
        <p:blipFill rotWithShape="1">
          <a:blip r:embed="rId2"/>
          <a:srcRect t="8537"/>
          <a:stretch/>
        </p:blipFill>
        <p:spPr>
          <a:xfrm>
            <a:off x="20" y="10"/>
            <a:ext cx="12191980" cy="6857990"/>
          </a:xfrm>
          <a:prstGeom prst="rect">
            <a:avLst/>
          </a:prstGeom>
        </p:spPr>
      </p:pic>
      <p:sp>
        <p:nvSpPr>
          <p:cNvPr id="134" name="Rectangle 133">
            <a:extLst>
              <a:ext uri="{FF2B5EF4-FFF2-40B4-BE49-F238E27FC236}">
                <a16:creationId xmlns:a16="http://schemas.microsoft.com/office/drawing/2014/main" id="{9DE10C47-AF4B-43D9-ACC0-A3FB23B11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02967" cy="3974353"/>
          </a:xfrm>
          <a:prstGeom prst="rect">
            <a:avLst/>
          </a:prstGeom>
          <a:gradFill>
            <a:gsLst>
              <a:gs pos="100000">
                <a:srgbClr val="000000">
                  <a:alpha val="0"/>
                </a:srgbClr>
              </a:gs>
              <a:gs pos="0">
                <a:schemeClr val="tx1"/>
              </a:gs>
              <a:gs pos="0">
                <a:srgbClr val="000000">
                  <a:alpha val="4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8ECDFE-5295-481F-8FD1-3D8A13C14FB5}"/>
              </a:ext>
            </a:extLst>
          </p:cNvPr>
          <p:cNvSpPr>
            <a:spLocks noGrp="1"/>
          </p:cNvSpPr>
          <p:nvPr>
            <p:ph type="title"/>
          </p:nvPr>
        </p:nvSpPr>
        <p:spPr>
          <a:xfrm>
            <a:off x="1715885" y="215153"/>
            <a:ext cx="8760232" cy="1771459"/>
          </a:xfrm>
        </p:spPr>
        <p:txBody>
          <a:bodyPr vert="horz" lIns="91440" tIns="45720" rIns="91440" bIns="45720" rtlCol="0" anchor="b">
            <a:normAutofit/>
          </a:bodyPr>
          <a:lstStyle/>
          <a:p>
            <a:pPr algn="ctr"/>
            <a:r>
              <a:rPr lang="en-US" sz="5400">
                <a:solidFill>
                  <a:srgbClr val="FFFFFF"/>
                </a:solidFill>
              </a:rPr>
              <a:t>Look for Possible Solutions</a:t>
            </a:r>
          </a:p>
        </p:txBody>
      </p:sp>
      <p:sp>
        <p:nvSpPr>
          <p:cNvPr id="4" name="TextBox 3">
            <a:extLst>
              <a:ext uri="{FF2B5EF4-FFF2-40B4-BE49-F238E27FC236}">
                <a16:creationId xmlns:a16="http://schemas.microsoft.com/office/drawing/2014/main" id="{AF5B2ECF-AEFF-46F4-A499-BE756692CA3F}"/>
              </a:ext>
            </a:extLst>
          </p:cNvPr>
          <p:cNvSpPr txBox="1"/>
          <p:nvPr/>
        </p:nvSpPr>
        <p:spPr>
          <a:xfrm>
            <a:off x="612476" y="2955985"/>
            <a:ext cx="10981425" cy="20159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500">
                <a:solidFill>
                  <a:schemeClr val="bg1"/>
                </a:solidFill>
                <a:latin typeface="Sohne"/>
              </a:rPr>
              <a:t>After researching the problem, it’s time to start thinking about possible solutions. This stage requires creativity and brainstorming as you think of a few ideal solutions, as well as some alternative solutions should your first set fail. Solving problems usually involves creating some contingency plans in order to contain further problems.</a:t>
            </a:r>
            <a:endParaRPr lang="en-US" sz="2500">
              <a:solidFill>
                <a:schemeClr val="bg1"/>
              </a:solidFill>
            </a:endParaRPr>
          </a:p>
        </p:txBody>
      </p:sp>
    </p:spTree>
    <p:extLst>
      <p:ext uri="{BB962C8B-B14F-4D97-AF65-F5344CB8AC3E}">
        <p14:creationId xmlns:p14="http://schemas.microsoft.com/office/powerpoint/2010/main" val="2330471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0"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68" name="Rectangle 67">
            <a:extLst>
              <a:ext uri="{FF2B5EF4-FFF2-40B4-BE49-F238E27FC236}">
                <a16:creationId xmlns:a16="http://schemas.microsoft.com/office/drawing/2014/main" id="{D6F5F07B-A917-442C-82D5-5719737E9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olo journey">
            <a:extLst>
              <a:ext uri="{FF2B5EF4-FFF2-40B4-BE49-F238E27FC236}">
                <a16:creationId xmlns:a16="http://schemas.microsoft.com/office/drawing/2014/main" id="{BD9ED85F-0639-49D5-BF0D-55E90D1AF7F7}"/>
              </a:ext>
            </a:extLst>
          </p:cNvPr>
          <p:cNvPicPr>
            <a:picLocks noChangeAspect="1"/>
          </p:cNvPicPr>
          <p:nvPr/>
        </p:nvPicPr>
        <p:blipFill rotWithShape="1">
          <a:blip r:embed="rId2"/>
          <a:srcRect t="14558" r="-2" b="10428"/>
          <a:stretch/>
        </p:blipFill>
        <p:spPr>
          <a:xfrm>
            <a:off x="9" y="-1119"/>
            <a:ext cx="12191982" cy="6859119"/>
          </a:xfrm>
          <a:prstGeom prst="rect">
            <a:avLst/>
          </a:prstGeom>
        </p:spPr>
      </p:pic>
      <p:sp>
        <p:nvSpPr>
          <p:cNvPr id="70" name="Rectangle 69">
            <a:extLst>
              <a:ext uri="{FF2B5EF4-FFF2-40B4-BE49-F238E27FC236}">
                <a16:creationId xmlns:a16="http://schemas.microsoft.com/office/drawing/2014/main" id="{C6C3E48C-655A-4982-8E73-7FB0D9E65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 y="3307170"/>
            <a:ext cx="12191982" cy="3558767"/>
          </a:xfrm>
          <a:prstGeom prst="rect">
            <a:avLst/>
          </a:prstGeom>
          <a:gradFill>
            <a:gsLst>
              <a:gs pos="89000">
                <a:srgbClr val="000000">
                  <a:alpha val="0"/>
                </a:srgbClr>
              </a:gs>
              <a:gs pos="0">
                <a:schemeClr val="tx1"/>
              </a:gs>
              <a:gs pos="56000">
                <a:srgbClr val="000000">
                  <a:alpha val="26000"/>
                </a:srgbClr>
              </a:gs>
              <a:gs pos="14000">
                <a:srgbClr val="000000">
                  <a:alpha val="37000"/>
                </a:srgbClr>
              </a:gs>
              <a:gs pos="0">
                <a:srgbClr val="000000">
                  <a:alpha val="2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45608F-8042-474E-8E0C-DDF9BFE20460}"/>
              </a:ext>
            </a:extLst>
          </p:cNvPr>
          <p:cNvSpPr>
            <a:spLocks noGrp="1"/>
          </p:cNvSpPr>
          <p:nvPr>
            <p:ph type="title"/>
          </p:nvPr>
        </p:nvSpPr>
        <p:spPr>
          <a:xfrm>
            <a:off x="4486251" y="164544"/>
            <a:ext cx="8625385" cy="846121"/>
          </a:xfrm>
        </p:spPr>
        <p:txBody>
          <a:bodyPr vert="horz" lIns="91440" tIns="45720" rIns="91440" bIns="45720" rtlCol="0" anchor="b">
            <a:noAutofit/>
          </a:bodyPr>
          <a:lstStyle/>
          <a:p>
            <a:pPr algn="ctr"/>
            <a:r>
              <a:rPr lang="en-US" sz="5000">
                <a:solidFill>
                  <a:srgbClr val="FFFFFF"/>
                </a:solidFill>
              </a:rPr>
              <a:t>Make a Decision</a:t>
            </a:r>
          </a:p>
        </p:txBody>
      </p:sp>
      <p:sp>
        <p:nvSpPr>
          <p:cNvPr id="4" name="TextBox 3">
            <a:extLst>
              <a:ext uri="{FF2B5EF4-FFF2-40B4-BE49-F238E27FC236}">
                <a16:creationId xmlns:a16="http://schemas.microsoft.com/office/drawing/2014/main" id="{5A82A0E0-F1E7-4057-8FBB-CF3F68BDEBD4}"/>
              </a:ext>
            </a:extLst>
          </p:cNvPr>
          <p:cNvSpPr txBox="1"/>
          <p:nvPr/>
        </p:nvSpPr>
        <p:spPr>
          <a:xfrm>
            <a:off x="94891" y="4810664"/>
            <a:ext cx="790467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500">
                <a:solidFill>
                  <a:schemeClr val="bg1"/>
                </a:solidFill>
                <a:latin typeface="Sohne"/>
              </a:rPr>
              <a:t>Once you have a list of possible solutions, methodically narrow down your list to the best solution. If you’re working as a team, try to make decisions together and arrive at a consensus solution.</a:t>
            </a:r>
            <a:endParaRPr lang="en-US" sz="2500">
              <a:solidFill>
                <a:schemeClr val="bg1"/>
              </a:solidFill>
            </a:endParaRPr>
          </a:p>
        </p:txBody>
      </p:sp>
    </p:spTree>
    <p:extLst>
      <p:ext uri="{BB962C8B-B14F-4D97-AF65-F5344CB8AC3E}">
        <p14:creationId xmlns:p14="http://schemas.microsoft.com/office/powerpoint/2010/main" val="3406654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0"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68" name="Rectangle 67">
            <a:extLst>
              <a:ext uri="{FF2B5EF4-FFF2-40B4-BE49-F238E27FC236}">
                <a16:creationId xmlns:a16="http://schemas.microsoft.com/office/drawing/2014/main" id="{58789E63-C78D-4210-8A38-DD6FB3B6B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eckmate in a chess game">
            <a:extLst>
              <a:ext uri="{FF2B5EF4-FFF2-40B4-BE49-F238E27FC236}">
                <a16:creationId xmlns:a16="http://schemas.microsoft.com/office/drawing/2014/main" id="{215F08FD-B5A7-42E2-93FB-3C4A5035D214}"/>
              </a:ext>
            </a:extLst>
          </p:cNvPr>
          <p:cNvPicPr>
            <a:picLocks noChangeAspect="1"/>
          </p:cNvPicPr>
          <p:nvPr/>
        </p:nvPicPr>
        <p:blipFill rotWithShape="1">
          <a:blip r:embed="rId2"/>
          <a:srcRect t="25678" r="-2" b="-2"/>
          <a:stretch/>
        </p:blipFill>
        <p:spPr>
          <a:xfrm>
            <a:off x="20" y="10"/>
            <a:ext cx="12191980" cy="6857990"/>
          </a:xfrm>
          <a:prstGeom prst="rect">
            <a:avLst/>
          </a:prstGeom>
        </p:spPr>
      </p:pic>
      <p:sp>
        <p:nvSpPr>
          <p:cNvPr id="70" name="Rectangle 69">
            <a:extLst>
              <a:ext uri="{FF2B5EF4-FFF2-40B4-BE49-F238E27FC236}">
                <a16:creationId xmlns:a16="http://schemas.microsoft.com/office/drawing/2014/main" id="{933BD51B-53C3-4AA2-8BD3-AFDF9E98BA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57941" y="-1157556"/>
            <a:ext cx="6858000" cy="9173882"/>
          </a:xfrm>
          <a:prstGeom prst="rect">
            <a:avLst/>
          </a:prstGeom>
          <a:gradFill>
            <a:gsLst>
              <a:gs pos="71000">
                <a:srgbClr val="000000">
                  <a:alpha val="0"/>
                </a:srgbClr>
              </a:gs>
              <a:gs pos="0">
                <a:schemeClr val="tx1"/>
              </a:gs>
              <a:gs pos="0">
                <a:srgbClr val="000000">
                  <a:alpha val="4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0B1271-416C-4A61-A1F3-23624D7AAD28}"/>
              </a:ext>
            </a:extLst>
          </p:cNvPr>
          <p:cNvSpPr>
            <a:spLocks noGrp="1"/>
          </p:cNvSpPr>
          <p:nvPr>
            <p:ph type="title"/>
          </p:nvPr>
        </p:nvSpPr>
        <p:spPr>
          <a:xfrm>
            <a:off x="1136243" y="207034"/>
            <a:ext cx="9924216" cy="1087527"/>
          </a:xfrm>
        </p:spPr>
        <p:txBody>
          <a:bodyPr vert="horz" lIns="91440" tIns="45720" rIns="91440" bIns="45720" rtlCol="0" anchor="b">
            <a:normAutofit/>
          </a:bodyPr>
          <a:lstStyle/>
          <a:p>
            <a:r>
              <a:rPr lang="en-US" sz="5400">
                <a:solidFill>
                  <a:srgbClr val="FFFFFF"/>
                </a:solidFill>
              </a:rPr>
              <a:t>Put That Decision into Action</a:t>
            </a:r>
          </a:p>
        </p:txBody>
      </p:sp>
      <p:grpSp>
        <p:nvGrpSpPr>
          <p:cNvPr id="72" name="Group 71">
            <a:extLst>
              <a:ext uri="{FF2B5EF4-FFF2-40B4-BE49-F238E27FC236}">
                <a16:creationId xmlns:a16="http://schemas.microsoft.com/office/drawing/2014/main" id="{C94FD3EC-1310-4AD0-9781-ECB252862C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rgbClr val="FFFFFF"/>
          </a:solidFill>
        </p:grpSpPr>
        <p:sp>
          <p:nvSpPr>
            <p:cNvPr id="73" name="Freeform 10">
              <a:extLst>
                <a:ext uri="{FF2B5EF4-FFF2-40B4-BE49-F238E27FC236}">
                  <a16:creationId xmlns:a16="http://schemas.microsoft.com/office/drawing/2014/main" id="{672A918A-85C5-4B31-8998-25857DAB5E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15">
              <a:extLst>
                <a:ext uri="{FF2B5EF4-FFF2-40B4-BE49-F238E27FC236}">
                  <a16:creationId xmlns:a16="http://schemas.microsoft.com/office/drawing/2014/main" id="{E0815E64-1D86-4D7E-8CE3-57F2E67B7B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18">
              <a:extLst>
                <a:ext uri="{FF2B5EF4-FFF2-40B4-BE49-F238E27FC236}">
                  <a16:creationId xmlns:a16="http://schemas.microsoft.com/office/drawing/2014/main" id="{497B2EDF-E079-4AC9-8201-79F55E655C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22">
              <a:extLst>
                <a:ext uri="{FF2B5EF4-FFF2-40B4-BE49-F238E27FC236}">
                  <a16:creationId xmlns:a16="http://schemas.microsoft.com/office/drawing/2014/main" id="{23833C89-2511-479D-BC7D-43F4661DC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8">
              <a:extLst>
                <a:ext uri="{FF2B5EF4-FFF2-40B4-BE49-F238E27FC236}">
                  <a16:creationId xmlns:a16="http://schemas.microsoft.com/office/drawing/2014/main" id="{134D3974-8C13-4CDE-B973-7120BB8074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19">
              <a:extLst>
                <a:ext uri="{FF2B5EF4-FFF2-40B4-BE49-F238E27FC236}">
                  <a16:creationId xmlns:a16="http://schemas.microsoft.com/office/drawing/2014/main" id="{5BF1FC02-08FF-4338-9BB7-15FA81B926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20">
              <a:extLst>
                <a:ext uri="{FF2B5EF4-FFF2-40B4-BE49-F238E27FC236}">
                  <a16:creationId xmlns:a16="http://schemas.microsoft.com/office/drawing/2014/main" id="{F56F9F25-5C9C-4CA3-A914-FC497872EC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23">
              <a:extLst>
                <a:ext uri="{FF2B5EF4-FFF2-40B4-BE49-F238E27FC236}">
                  <a16:creationId xmlns:a16="http://schemas.microsoft.com/office/drawing/2014/main" id="{E656ABC3-F068-4B85-8661-0EC5E9C89B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Freeform 26">
              <a:extLst>
                <a:ext uri="{FF2B5EF4-FFF2-40B4-BE49-F238E27FC236}">
                  <a16:creationId xmlns:a16="http://schemas.microsoft.com/office/drawing/2014/main" id="{535711AB-6053-4A1F-B963-9A991231C4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27">
              <a:extLst>
                <a:ext uri="{FF2B5EF4-FFF2-40B4-BE49-F238E27FC236}">
                  <a16:creationId xmlns:a16="http://schemas.microsoft.com/office/drawing/2014/main" id="{99484A9E-C9E7-48E3-835C-CA00039A94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28">
              <a:extLst>
                <a:ext uri="{FF2B5EF4-FFF2-40B4-BE49-F238E27FC236}">
                  <a16:creationId xmlns:a16="http://schemas.microsoft.com/office/drawing/2014/main" id="{30E00243-C6C1-4AFB-9954-AC9C0837AB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30">
              <a:extLst>
                <a:ext uri="{FF2B5EF4-FFF2-40B4-BE49-F238E27FC236}">
                  <a16:creationId xmlns:a16="http://schemas.microsoft.com/office/drawing/2014/main" id="{47B00545-0508-41CF-9169-37CB97E08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43">
              <a:extLst>
                <a:ext uri="{FF2B5EF4-FFF2-40B4-BE49-F238E27FC236}">
                  <a16:creationId xmlns:a16="http://schemas.microsoft.com/office/drawing/2014/main" id="{884EDA62-CEFA-447C-A731-3A1FC949F5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51">
              <a:extLst>
                <a:ext uri="{FF2B5EF4-FFF2-40B4-BE49-F238E27FC236}">
                  <a16:creationId xmlns:a16="http://schemas.microsoft.com/office/drawing/2014/main" id="{3C095E3E-AA61-45A1-B7D8-48F0E675A0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52">
              <a:extLst>
                <a:ext uri="{FF2B5EF4-FFF2-40B4-BE49-F238E27FC236}">
                  <a16:creationId xmlns:a16="http://schemas.microsoft.com/office/drawing/2014/main" id="{E942C193-F3C5-4954-AD2C-EC2CD1AE72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53">
              <a:extLst>
                <a:ext uri="{FF2B5EF4-FFF2-40B4-BE49-F238E27FC236}">
                  <a16:creationId xmlns:a16="http://schemas.microsoft.com/office/drawing/2014/main" id="{BDABF981-DD5E-4501-8BDA-03AA48E36C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9" name="Freeform 54">
              <a:extLst>
                <a:ext uri="{FF2B5EF4-FFF2-40B4-BE49-F238E27FC236}">
                  <a16:creationId xmlns:a16="http://schemas.microsoft.com/office/drawing/2014/main" id="{F9D003FB-F58B-4C20-87E7-6FB1422CC2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Freeform 55">
              <a:extLst>
                <a:ext uri="{FF2B5EF4-FFF2-40B4-BE49-F238E27FC236}">
                  <a16:creationId xmlns:a16="http://schemas.microsoft.com/office/drawing/2014/main" id="{D41B2545-F038-4CE0-B931-285F086D97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56">
              <a:extLst>
                <a:ext uri="{FF2B5EF4-FFF2-40B4-BE49-F238E27FC236}">
                  <a16:creationId xmlns:a16="http://schemas.microsoft.com/office/drawing/2014/main" id="{9B64122A-3C88-4240-8766-D84EF1F12B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57">
              <a:extLst>
                <a:ext uri="{FF2B5EF4-FFF2-40B4-BE49-F238E27FC236}">
                  <a16:creationId xmlns:a16="http://schemas.microsoft.com/office/drawing/2014/main" id="{CE208694-203A-403C-AE2F-D2E2894050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59">
              <a:extLst>
                <a:ext uri="{FF2B5EF4-FFF2-40B4-BE49-F238E27FC236}">
                  <a16:creationId xmlns:a16="http://schemas.microsoft.com/office/drawing/2014/main" id="{212458A7-EAC6-4F24-80BD-77B41054B3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Freeform 60">
              <a:extLst>
                <a:ext uri="{FF2B5EF4-FFF2-40B4-BE49-F238E27FC236}">
                  <a16:creationId xmlns:a16="http://schemas.microsoft.com/office/drawing/2014/main" id="{229A706A-FB43-4854-B0B0-7F09945770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Freeform 61">
              <a:extLst>
                <a:ext uri="{FF2B5EF4-FFF2-40B4-BE49-F238E27FC236}">
                  <a16:creationId xmlns:a16="http://schemas.microsoft.com/office/drawing/2014/main" id="{476F59BD-B421-4186-BBD7-39A00744FB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5">
              <a:extLst>
                <a:ext uri="{FF2B5EF4-FFF2-40B4-BE49-F238E27FC236}">
                  <a16:creationId xmlns:a16="http://schemas.microsoft.com/office/drawing/2014/main" id="{D27B3750-2ECF-4CC9-B08C-9E5F550635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6">
              <a:extLst>
                <a:ext uri="{FF2B5EF4-FFF2-40B4-BE49-F238E27FC236}">
                  <a16:creationId xmlns:a16="http://schemas.microsoft.com/office/drawing/2014/main" id="{096E7AD1-BF5B-4298-9E32-A47CB010FA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Freeform 7">
              <a:extLst>
                <a:ext uri="{FF2B5EF4-FFF2-40B4-BE49-F238E27FC236}">
                  <a16:creationId xmlns:a16="http://schemas.microsoft.com/office/drawing/2014/main" id="{5C2E7B82-DC9D-43AD-BA1E-3759FE4AA0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Freeform 8">
              <a:extLst>
                <a:ext uri="{FF2B5EF4-FFF2-40B4-BE49-F238E27FC236}">
                  <a16:creationId xmlns:a16="http://schemas.microsoft.com/office/drawing/2014/main" id="{BCDC8C86-4A99-41A4-9DC0-08145CE035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Freeform 9">
              <a:extLst>
                <a:ext uri="{FF2B5EF4-FFF2-40B4-BE49-F238E27FC236}">
                  <a16:creationId xmlns:a16="http://schemas.microsoft.com/office/drawing/2014/main" id="{C8785DE7-3737-4E27-BE2F-0DBFD301D1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11">
              <a:extLst>
                <a:ext uri="{FF2B5EF4-FFF2-40B4-BE49-F238E27FC236}">
                  <a16:creationId xmlns:a16="http://schemas.microsoft.com/office/drawing/2014/main" id="{C28B40AF-5DD3-4A7F-91AB-F49D46E2EA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Freeform 12">
              <a:extLst>
                <a:ext uri="{FF2B5EF4-FFF2-40B4-BE49-F238E27FC236}">
                  <a16:creationId xmlns:a16="http://schemas.microsoft.com/office/drawing/2014/main" id="{7411F1BC-34F9-470E-87B5-B3986C27F5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Freeform 13">
              <a:extLst>
                <a:ext uri="{FF2B5EF4-FFF2-40B4-BE49-F238E27FC236}">
                  <a16:creationId xmlns:a16="http://schemas.microsoft.com/office/drawing/2014/main" id="{6AC0F0C8-6D0F-4644-9C89-D6EF4771C5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Freeform 14">
              <a:extLst>
                <a:ext uri="{FF2B5EF4-FFF2-40B4-BE49-F238E27FC236}">
                  <a16:creationId xmlns:a16="http://schemas.microsoft.com/office/drawing/2014/main" id="{01D69BD9-5C87-44C7-9112-9A4D5F08D2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Freeform 16">
              <a:extLst>
                <a:ext uri="{FF2B5EF4-FFF2-40B4-BE49-F238E27FC236}">
                  <a16:creationId xmlns:a16="http://schemas.microsoft.com/office/drawing/2014/main" id="{67ECDACB-4E98-478E-959E-285DA9641C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Freeform 17">
              <a:extLst>
                <a:ext uri="{FF2B5EF4-FFF2-40B4-BE49-F238E27FC236}">
                  <a16:creationId xmlns:a16="http://schemas.microsoft.com/office/drawing/2014/main" id="{BAA10AA6-CC20-48EF-932E-6E1A686B5A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21">
              <a:extLst>
                <a:ext uri="{FF2B5EF4-FFF2-40B4-BE49-F238E27FC236}">
                  <a16:creationId xmlns:a16="http://schemas.microsoft.com/office/drawing/2014/main" id="{1BE77E80-C10D-4958-BB7D-C901F9401B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Freeform 25">
              <a:extLst>
                <a:ext uri="{FF2B5EF4-FFF2-40B4-BE49-F238E27FC236}">
                  <a16:creationId xmlns:a16="http://schemas.microsoft.com/office/drawing/2014/main" id="{4202FCC8-1E30-478E-BD2D-2531BE2D94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Freeform 29">
              <a:extLst>
                <a:ext uri="{FF2B5EF4-FFF2-40B4-BE49-F238E27FC236}">
                  <a16:creationId xmlns:a16="http://schemas.microsoft.com/office/drawing/2014/main" id="{89277949-55D2-4CEB-BD97-066C2B1E37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Freeform 31">
              <a:extLst>
                <a:ext uri="{FF2B5EF4-FFF2-40B4-BE49-F238E27FC236}">
                  <a16:creationId xmlns:a16="http://schemas.microsoft.com/office/drawing/2014/main" id="{B8EF2C08-9DA7-46E2-ADC8-1A2D271D1B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32">
              <a:extLst>
                <a:ext uri="{FF2B5EF4-FFF2-40B4-BE49-F238E27FC236}">
                  <a16:creationId xmlns:a16="http://schemas.microsoft.com/office/drawing/2014/main" id="{DD0041CF-27BC-41BA-AA0E-8D0BC8C51D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33">
              <a:extLst>
                <a:ext uri="{FF2B5EF4-FFF2-40B4-BE49-F238E27FC236}">
                  <a16:creationId xmlns:a16="http://schemas.microsoft.com/office/drawing/2014/main" id="{0A68EB76-B31F-4A68-A511-E9FA4DBAC9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34">
              <a:extLst>
                <a:ext uri="{FF2B5EF4-FFF2-40B4-BE49-F238E27FC236}">
                  <a16:creationId xmlns:a16="http://schemas.microsoft.com/office/drawing/2014/main" id="{810ECAA2-F5A4-4CCB-9E69-D7B7B340F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35">
              <a:extLst>
                <a:ext uri="{FF2B5EF4-FFF2-40B4-BE49-F238E27FC236}">
                  <a16:creationId xmlns:a16="http://schemas.microsoft.com/office/drawing/2014/main" id="{BFB1BDBB-BEE0-4E9D-9DA1-1050B31A24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5" name="Freeform 36">
              <a:extLst>
                <a:ext uri="{FF2B5EF4-FFF2-40B4-BE49-F238E27FC236}">
                  <a16:creationId xmlns:a16="http://schemas.microsoft.com/office/drawing/2014/main" id="{93C7B171-B419-495C-8784-E5A33A269C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6" name="Freeform 37">
              <a:extLst>
                <a:ext uri="{FF2B5EF4-FFF2-40B4-BE49-F238E27FC236}">
                  <a16:creationId xmlns:a16="http://schemas.microsoft.com/office/drawing/2014/main" id="{54ED346F-C89B-431F-929F-F60448592D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7" name="Freeform 38">
              <a:extLst>
                <a:ext uri="{FF2B5EF4-FFF2-40B4-BE49-F238E27FC236}">
                  <a16:creationId xmlns:a16="http://schemas.microsoft.com/office/drawing/2014/main" id="{87138F5F-ADD8-43EA-8619-D8E063A489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8" name="Freeform 39">
              <a:extLst>
                <a:ext uri="{FF2B5EF4-FFF2-40B4-BE49-F238E27FC236}">
                  <a16:creationId xmlns:a16="http://schemas.microsoft.com/office/drawing/2014/main" id="{92558A0E-070A-473C-A191-5F1F842E2B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9" name="Freeform 40">
              <a:extLst>
                <a:ext uri="{FF2B5EF4-FFF2-40B4-BE49-F238E27FC236}">
                  <a16:creationId xmlns:a16="http://schemas.microsoft.com/office/drawing/2014/main" id="{EC669C1C-F151-44FF-93F6-80E169BAE9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0" name="Freeform 41">
              <a:extLst>
                <a:ext uri="{FF2B5EF4-FFF2-40B4-BE49-F238E27FC236}">
                  <a16:creationId xmlns:a16="http://schemas.microsoft.com/office/drawing/2014/main" id="{A7C8559F-5893-4FF6-A95F-5B6E188EFB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1" name="Freeform 42">
              <a:extLst>
                <a:ext uri="{FF2B5EF4-FFF2-40B4-BE49-F238E27FC236}">
                  <a16:creationId xmlns:a16="http://schemas.microsoft.com/office/drawing/2014/main" id="{896641C3-B861-454E-A910-4A555C0EB1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2" name="Freeform 44">
              <a:extLst>
                <a:ext uri="{FF2B5EF4-FFF2-40B4-BE49-F238E27FC236}">
                  <a16:creationId xmlns:a16="http://schemas.microsoft.com/office/drawing/2014/main" id="{19F6709B-959B-414E-808B-32E9765C5A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3" name="Freeform 45">
              <a:extLst>
                <a:ext uri="{FF2B5EF4-FFF2-40B4-BE49-F238E27FC236}">
                  <a16:creationId xmlns:a16="http://schemas.microsoft.com/office/drawing/2014/main" id="{CA9F93DC-C844-4B5E-AFC8-B2D0F1B5A4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4" name="Freeform 46">
              <a:extLst>
                <a:ext uri="{FF2B5EF4-FFF2-40B4-BE49-F238E27FC236}">
                  <a16:creationId xmlns:a16="http://schemas.microsoft.com/office/drawing/2014/main" id="{6126A395-7043-45D5-9BC7-F3920A8749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5" name="Freeform 47">
              <a:extLst>
                <a:ext uri="{FF2B5EF4-FFF2-40B4-BE49-F238E27FC236}">
                  <a16:creationId xmlns:a16="http://schemas.microsoft.com/office/drawing/2014/main" id="{B31760B7-7420-4FE1-A1D9-9252F344F9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6" name="Freeform 48">
              <a:extLst>
                <a:ext uri="{FF2B5EF4-FFF2-40B4-BE49-F238E27FC236}">
                  <a16:creationId xmlns:a16="http://schemas.microsoft.com/office/drawing/2014/main" id="{ECCD080B-6241-42FB-BB45-9BAB645427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7" name="Freeform 49">
              <a:extLst>
                <a:ext uri="{FF2B5EF4-FFF2-40B4-BE49-F238E27FC236}">
                  <a16:creationId xmlns:a16="http://schemas.microsoft.com/office/drawing/2014/main" id="{7130F0B8-37E5-4D73-B6D0-07AEF67936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8" name="Freeform 8">
              <a:extLst>
                <a:ext uri="{FF2B5EF4-FFF2-40B4-BE49-F238E27FC236}">
                  <a16:creationId xmlns:a16="http://schemas.microsoft.com/office/drawing/2014/main" id="{2283A536-3B42-4705-8BD6-F059FCED1B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9" name="Freeform 106">
              <a:extLst>
                <a:ext uri="{FF2B5EF4-FFF2-40B4-BE49-F238E27FC236}">
                  <a16:creationId xmlns:a16="http://schemas.microsoft.com/office/drawing/2014/main" id="{F0B7EC11-47EC-4CDE-BC72-A3777D6B7C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6" name="TextBox 5">
            <a:extLst>
              <a:ext uri="{FF2B5EF4-FFF2-40B4-BE49-F238E27FC236}">
                <a16:creationId xmlns:a16="http://schemas.microsoft.com/office/drawing/2014/main" id="{9792161A-6603-44BB-B1BD-1A4475683ADB}"/>
              </a:ext>
            </a:extLst>
          </p:cNvPr>
          <p:cNvSpPr txBox="1"/>
          <p:nvPr/>
        </p:nvSpPr>
        <p:spPr>
          <a:xfrm>
            <a:off x="1058174" y="2812211"/>
            <a:ext cx="10075652" cy="12464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500">
                <a:solidFill>
                  <a:schemeClr val="bg1"/>
                </a:solidFill>
                <a:latin typeface="Sohne"/>
              </a:rPr>
              <a:t>Implement your chosen solution in a planned and deliberate way. Avoid rushing to action, as this will often lead to a botched solution that doesn’t achieve its intended result.</a:t>
            </a:r>
            <a:endParaRPr lang="en-US" sz="2500">
              <a:solidFill>
                <a:schemeClr val="bg1"/>
              </a:solidFill>
            </a:endParaRPr>
          </a:p>
        </p:txBody>
      </p:sp>
    </p:spTree>
    <p:extLst>
      <p:ext uri="{BB962C8B-B14F-4D97-AF65-F5344CB8AC3E}">
        <p14:creationId xmlns:p14="http://schemas.microsoft.com/office/powerpoint/2010/main" val="3406222281"/>
      </p:ext>
    </p:extLst>
  </p:cSld>
  <p:clrMapOvr>
    <a:masterClrMapping/>
  </p:clrMapOvr>
</p:sld>
</file>

<file path=ppt/theme/theme1.xml><?xml version="1.0" encoding="utf-8"?>
<a:theme xmlns:a="http://schemas.openxmlformats.org/drawingml/2006/main" name="BohemianVTI">
  <a:themeElements>
    <a:clrScheme name="Boho">
      <a:dk1>
        <a:sysClr val="windowText" lastClr="000000"/>
      </a:dk1>
      <a:lt1>
        <a:sysClr val="window" lastClr="FFFFFF"/>
      </a:lt1>
      <a:dk2>
        <a:srgbClr val="323232"/>
      </a:dk2>
      <a:lt2>
        <a:srgbClr val="F4F1EF"/>
      </a:lt2>
      <a:accent1>
        <a:srgbClr val="8F4F58"/>
      </a:accent1>
      <a:accent2>
        <a:srgbClr val="D09182"/>
      </a:accent2>
      <a:accent3>
        <a:srgbClr val="C7A085"/>
      </a:accent3>
      <a:accent4>
        <a:srgbClr val="ADA085"/>
      </a:accent4>
      <a:accent5>
        <a:srgbClr val="5F787F"/>
      </a:accent5>
      <a:accent6>
        <a:srgbClr val="5A6768"/>
      </a:accent6>
      <a:hlink>
        <a:srgbClr val="A25872"/>
      </a:hlink>
      <a:folHlink>
        <a:srgbClr val="667A7E"/>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BohemianVTI</vt:lpstr>
      <vt:lpstr>Problem Solving &amp; Building Strategy </vt:lpstr>
      <vt:lpstr>PowerPoint Presentation</vt:lpstr>
      <vt:lpstr>What Is Problem Solving? </vt:lpstr>
      <vt:lpstr>Problem Solving Process </vt:lpstr>
      <vt:lpstr>Identify the Problem</vt:lpstr>
      <vt:lpstr>Do Your Research</vt:lpstr>
      <vt:lpstr>Look for Possible Solutions</vt:lpstr>
      <vt:lpstr>Make a Decision</vt:lpstr>
      <vt:lpstr>Put That Decision into Action</vt:lpstr>
      <vt:lpstr>Await Results</vt:lpstr>
      <vt:lpstr>Essential Problem Solving Tools</vt:lpstr>
      <vt:lpstr>Improve Your Problem Solving Skills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305</cp:revision>
  <dcterms:created xsi:type="dcterms:W3CDTF">2021-10-23T06:55:45Z</dcterms:created>
  <dcterms:modified xsi:type="dcterms:W3CDTF">2021-10-23T09:02:30Z</dcterms:modified>
</cp:coreProperties>
</file>