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0C5B7-5B2F-4B89-8094-4E050A566463}" v="889" dt="2021-03-23T03:46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OMSHAN SHALOM" userId="6276d6d616b6be81" providerId="Windows Live" clId="Web-{C7D0C5B7-5B2F-4B89-8094-4E050A566463}"/>
    <pc:docChg chg="addSld delSld modSld addMainMaster delMainMaster">
      <pc:chgData name="SHALOMSHAN SHALOM" userId="6276d6d616b6be81" providerId="Windows Live" clId="Web-{C7D0C5B7-5B2F-4B89-8094-4E050A566463}" dt="2021-03-23T03:46:21.999" v="460" actId="20577"/>
      <pc:docMkLst>
        <pc:docMk/>
      </pc:docMkLst>
      <pc:sldChg chg="addSp modSp del mod setBg modClrScheme chgLayout">
        <pc:chgData name="SHALOMSHAN SHALOM" userId="6276d6d616b6be81" providerId="Windows Live" clId="Web-{C7D0C5B7-5B2F-4B89-8094-4E050A566463}" dt="2021-03-23T03:03:05.506" v="72"/>
        <pc:sldMkLst>
          <pc:docMk/>
          <pc:sldMk cId="109857222" sldId="256"/>
        </pc:sldMkLst>
        <pc:spChg chg="mod">
          <ac:chgData name="SHALOMSHAN SHALOM" userId="6276d6d616b6be81" providerId="Windows Live" clId="Web-{C7D0C5B7-5B2F-4B89-8094-4E050A566463}" dt="2021-03-23T03:02:59.584" v="7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LOMSHAN SHALOM" userId="6276d6d616b6be81" providerId="Windows Live" clId="Web-{C7D0C5B7-5B2F-4B89-8094-4E050A566463}" dt="2021-03-23T03:00:58.911" v="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ALOMSHAN SHALOM" userId="6276d6d616b6be81" providerId="Windows Live" clId="Web-{C7D0C5B7-5B2F-4B89-8094-4E050A566463}" dt="2021-03-23T02:59:45.957" v="23"/>
          <ac:spMkLst>
            <pc:docMk/>
            <pc:sldMk cId="109857222" sldId="256"/>
            <ac:spMk id="9" creationId="{4E1EF4E8-5513-4BF5-BC41-04645281C672}"/>
          </ac:spMkLst>
        </pc:spChg>
        <pc:spChg chg="add">
          <ac:chgData name="SHALOMSHAN SHALOM" userId="6276d6d616b6be81" providerId="Windows Live" clId="Web-{C7D0C5B7-5B2F-4B89-8094-4E050A566463}" dt="2021-03-23T02:59:45.957" v="23"/>
          <ac:spMkLst>
            <pc:docMk/>
            <pc:sldMk cId="109857222" sldId="256"/>
            <ac:spMk id="11" creationId="{445FE972-3FD1-42A0-917A-5FC226BB7D2A}"/>
          </ac:spMkLst>
        </pc:spChg>
        <pc:grpChg chg="add">
          <ac:chgData name="SHALOMSHAN SHALOM" userId="6276d6d616b6be81" providerId="Windows Live" clId="Web-{C7D0C5B7-5B2F-4B89-8094-4E050A566463}" dt="2021-03-23T02:59:45.957" v="23"/>
          <ac:grpSpMkLst>
            <pc:docMk/>
            <pc:sldMk cId="109857222" sldId="256"/>
            <ac:grpSpMk id="13" creationId="{9E424926-3E21-42DD-8EE2-D87C4A5B5F5F}"/>
          </ac:grpSpMkLst>
        </pc:grpChg>
        <pc:picChg chg="add">
          <ac:chgData name="SHALOMSHAN SHALOM" userId="6276d6d616b6be81" providerId="Windows Live" clId="Web-{C7D0C5B7-5B2F-4B89-8094-4E050A566463}" dt="2021-03-23T02:59:45.957" v="23"/>
          <ac:picMkLst>
            <pc:docMk/>
            <pc:sldMk cId="109857222" sldId="256"/>
            <ac:picMk id="4" creationId="{A2CA4F75-A9F1-461A-A653-2F0B63EAD1F3}"/>
          </ac:picMkLst>
        </pc:picChg>
      </pc:sldChg>
      <pc:sldChg chg="addSp delSp modSp new mod setBg modClrScheme addAnim chgLayout">
        <pc:chgData name="SHALOMSHAN SHALOM" userId="6276d6d616b6be81" providerId="Windows Live" clId="Web-{C7D0C5B7-5B2F-4B89-8094-4E050A566463}" dt="2021-03-23T03:05:27.445" v="132" actId="20577"/>
        <pc:sldMkLst>
          <pc:docMk/>
          <pc:sldMk cId="2063544875" sldId="257"/>
        </pc:sldMkLst>
        <pc:spChg chg="mod">
          <ac:chgData name="SHALOMSHAN SHALOM" userId="6276d6d616b6be81" providerId="Windows Live" clId="Web-{C7D0C5B7-5B2F-4B89-8094-4E050A566463}" dt="2021-03-23T03:04:16.522" v="101"/>
          <ac:spMkLst>
            <pc:docMk/>
            <pc:sldMk cId="2063544875" sldId="257"/>
            <ac:spMk id="2" creationId="{DC6F1776-2FEE-46EA-BF32-5356757F4BD4}"/>
          </ac:spMkLst>
        </pc:spChg>
        <pc:spChg chg="mod">
          <ac:chgData name="SHALOMSHAN SHALOM" userId="6276d6d616b6be81" providerId="Windows Live" clId="Web-{C7D0C5B7-5B2F-4B89-8094-4E050A566463}" dt="2021-03-23T03:05:27.445" v="132" actId="20577"/>
          <ac:spMkLst>
            <pc:docMk/>
            <pc:sldMk cId="2063544875" sldId="257"/>
            <ac:spMk id="3" creationId="{9FB96C24-263F-4790-B6E3-899325BDE0CA}"/>
          </ac:spMkLst>
        </pc:spChg>
        <pc:spChg chg="add del">
          <ac:chgData name="SHALOMSHAN SHALOM" userId="6276d6d616b6be81" providerId="Windows Live" clId="Web-{C7D0C5B7-5B2F-4B89-8094-4E050A566463}" dt="2021-03-23T03:04:16.522" v="101"/>
          <ac:spMkLst>
            <pc:docMk/>
            <pc:sldMk cId="2063544875" sldId="257"/>
            <ac:spMk id="9" creationId="{1E644DE9-8D09-43E2-BA69-F57482CFC93A}"/>
          </ac:spMkLst>
        </pc:spChg>
        <pc:spChg chg="add del">
          <ac:chgData name="SHALOMSHAN SHALOM" userId="6276d6d616b6be81" providerId="Windows Live" clId="Web-{C7D0C5B7-5B2F-4B89-8094-4E050A566463}" dt="2021-03-23T03:04:16.522" v="101"/>
          <ac:spMkLst>
            <pc:docMk/>
            <pc:sldMk cId="2063544875" sldId="257"/>
            <ac:spMk id="11" creationId="{6C23C919-B32E-40FF-B3D8-631316E84E3E}"/>
          </ac:spMkLst>
        </pc:spChg>
        <pc:spChg chg="add">
          <ac:chgData name="SHALOMSHAN SHALOM" userId="6276d6d616b6be81" providerId="Windows Live" clId="Web-{C7D0C5B7-5B2F-4B89-8094-4E050A566463}" dt="2021-03-23T03:04:16.522" v="101"/>
          <ac:spMkLst>
            <pc:docMk/>
            <pc:sldMk cId="2063544875" sldId="257"/>
            <ac:spMk id="20" creationId="{37FDDF72-DE39-4F99-A3C1-DD9D7815D7DB}"/>
          </ac:spMkLst>
        </pc:spChg>
        <pc:spChg chg="add">
          <ac:chgData name="SHALOMSHAN SHALOM" userId="6276d6d616b6be81" providerId="Windows Live" clId="Web-{C7D0C5B7-5B2F-4B89-8094-4E050A566463}" dt="2021-03-23T03:04:16.522" v="101"/>
          <ac:spMkLst>
            <pc:docMk/>
            <pc:sldMk cId="2063544875" sldId="257"/>
            <ac:spMk id="22" creationId="{5E4ECE80-3AD1-450C-B62A-98788F193948}"/>
          </ac:spMkLst>
        </pc:spChg>
        <pc:grpChg chg="add del">
          <ac:chgData name="SHALOMSHAN SHALOM" userId="6276d6d616b6be81" providerId="Windows Live" clId="Web-{C7D0C5B7-5B2F-4B89-8094-4E050A566463}" dt="2021-03-23T03:04:16.522" v="101"/>
          <ac:grpSpMkLst>
            <pc:docMk/>
            <pc:sldMk cId="2063544875" sldId="257"/>
            <ac:grpSpMk id="13" creationId="{5EDAD761-2CF4-463A-AD87-1D4E8549D7A5}"/>
          </ac:grpSpMkLst>
        </pc:grpChg>
        <pc:grpChg chg="add">
          <ac:chgData name="SHALOMSHAN SHALOM" userId="6276d6d616b6be81" providerId="Windows Live" clId="Web-{C7D0C5B7-5B2F-4B89-8094-4E050A566463}" dt="2021-03-23T03:04:16.522" v="101"/>
          <ac:grpSpMkLst>
            <pc:docMk/>
            <pc:sldMk cId="2063544875" sldId="257"/>
            <ac:grpSpMk id="24" creationId="{B9632603-447F-4389-863D-9820DB9915A2}"/>
          </ac:grpSpMkLst>
        </pc:grpChg>
        <pc:picChg chg="add mod">
          <ac:chgData name="SHALOMSHAN SHALOM" userId="6276d6d616b6be81" providerId="Windows Live" clId="Web-{C7D0C5B7-5B2F-4B89-8094-4E050A566463}" dt="2021-03-23T03:04:16.522" v="101"/>
          <ac:picMkLst>
            <pc:docMk/>
            <pc:sldMk cId="2063544875" sldId="257"/>
            <ac:picMk id="4" creationId="{A2221073-56C3-453B-836F-2464FEFAE86E}"/>
          </ac:picMkLst>
        </pc:picChg>
      </pc:sldChg>
      <pc:sldChg chg="addSp delSp modSp new mod setBg addAnim">
        <pc:chgData name="SHALOMSHAN SHALOM" userId="6276d6d616b6be81" providerId="Windows Live" clId="Web-{C7D0C5B7-5B2F-4B89-8094-4E050A566463}" dt="2021-03-23T03:46:21.999" v="460" actId="20577"/>
        <pc:sldMkLst>
          <pc:docMk/>
          <pc:sldMk cId="2739731579" sldId="258"/>
        </pc:sldMkLst>
        <pc:spChg chg="mod">
          <ac:chgData name="SHALOMSHAN SHALOM" userId="6276d6d616b6be81" providerId="Windows Live" clId="Web-{C7D0C5B7-5B2F-4B89-8094-4E050A566463}" dt="2021-03-23T03:09:35.729" v="171"/>
          <ac:spMkLst>
            <pc:docMk/>
            <pc:sldMk cId="2739731579" sldId="258"/>
            <ac:spMk id="2" creationId="{7850F379-CDED-49ED-8AC1-FA95E4DA5999}"/>
          </ac:spMkLst>
        </pc:spChg>
        <pc:spChg chg="mod">
          <ac:chgData name="SHALOMSHAN SHALOM" userId="6276d6d616b6be81" providerId="Windows Live" clId="Web-{C7D0C5B7-5B2F-4B89-8094-4E050A566463}" dt="2021-03-23T03:46:21.999" v="460" actId="20577"/>
          <ac:spMkLst>
            <pc:docMk/>
            <pc:sldMk cId="2739731579" sldId="258"/>
            <ac:spMk id="3" creationId="{E8B9670D-8C4B-4667-8843-AEDB6F37D5FF}"/>
          </ac:spMkLst>
        </pc:spChg>
        <pc:spChg chg="add del">
          <ac:chgData name="SHALOMSHAN SHALOM" userId="6276d6d616b6be81" providerId="Windows Live" clId="Web-{C7D0C5B7-5B2F-4B89-8094-4E050A566463}" dt="2021-03-23T03:09:35.729" v="171"/>
          <ac:spMkLst>
            <pc:docMk/>
            <pc:sldMk cId="2739731579" sldId="258"/>
            <ac:spMk id="9" creationId="{1E644DE9-8D09-43E2-BA69-F57482CFC93A}"/>
          </ac:spMkLst>
        </pc:spChg>
        <pc:spChg chg="add del">
          <ac:chgData name="SHALOMSHAN SHALOM" userId="6276d6d616b6be81" providerId="Windows Live" clId="Web-{C7D0C5B7-5B2F-4B89-8094-4E050A566463}" dt="2021-03-23T03:09:35.729" v="171"/>
          <ac:spMkLst>
            <pc:docMk/>
            <pc:sldMk cId="2739731579" sldId="258"/>
            <ac:spMk id="11" creationId="{6C23C919-B32E-40FF-B3D8-631316E84E3E}"/>
          </ac:spMkLst>
        </pc:spChg>
        <pc:spChg chg="add">
          <ac:chgData name="SHALOMSHAN SHALOM" userId="6276d6d616b6be81" providerId="Windows Live" clId="Web-{C7D0C5B7-5B2F-4B89-8094-4E050A566463}" dt="2021-03-23T03:09:35.729" v="171"/>
          <ac:spMkLst>
            <pc:docMk/>
            <pc:sldMk cId="2739731579" sldId="258"/>
            <ac:spMk id="16" creationId="{37FDDF72-DE39-4F99-A3C1-DD9D7815D7DB}"/>
          </ac:spMkLst>
        </pc:spChg>
        <pc:spChg chg="add">
          <ac:chgData name="SHALOMSHAN SHALOM" userId="6276d6d616b6be81" providerId="Windows Live" clId="Web-{C7D0C5B7-5B2F-4B89-8094-4E050A566463}" dt="2021-03-23T03:09:35.729" v="171"/>
          <ac:spMkLst>
            <pc:docMk/>
            <pc:sldMk cId="2739731579" sldId="258"/>
            <ac:spMk id="18" creationId="{5E4ECE80-3AD1-450C-B62A-98788F193948}"/>
          </ac:spMkLst>
        </pc:spChg>
        <pc:grpChg chg="add">
          <ac:chgData name="SHALOMSHAN SHALOM" userId="6276d6d616b6be81" providerId="Windows Live" clId="Web-{C7D0C5B7-5B2F-4B89-8094-4E050A566463}" dt="2021-03-23T03:09:35.729" v="171"/>
          <ac:grpSpMkLst>
            <pc:docMk/>
            <pc:sldMk cId="2739731579" sldId="258"/>
            <ac:grpSpMk id="20" creationId="{B9632603-447F-4389-863D-9820DB9915A2}"/>
          </ac:grpSpMkLst>
        </pc:grpChg>
        <pc:picChg chg="add mod">
          <ac:chgData name="SHALOMSHAN SHALOM" userId="6276d6d616b6be81" providerId="Windows Live" clId="Web-{C7D0C5B7-5B2F-4B89-8094-4E050A566463}" dt="2021-03-23T03:09:35.729" v="171"/>
          <ac:picMkLst>
            <pc:docMk/>
            <pc:sldMk cId="2739731579" sldId="258"/>
            <ac:picMk id="5" creationId="{49CCCE75-4BB1-4FC2-9D65-F9C79F3D8787}"/>
          </ac:picMkLst>
        </pc:picChg>
      </pc:sldChg>
      <pc:sldChg chg="addSp delSp modSp new mod setBg addAnim">
        <pc:chgData name="SHALOMSHAN SHALOM" userId="6276d6d616b6be81" providerId="Windows Live" clId="Web-{C7D0C5B7-5B2F-4B89-8094-4E050A566463}" dt="2021-03-23T03:18:12.257" v="239"/>
        <pc:sldMkLst>
          <pc:docMk/>
          <pc:sldMk cId="880879541" sldId="259"/>
        </pc:sldMkLst>
        <pc:spChg chg="mod">
          <ac:chgData name="SHALOMSHAN SHALOM" userId="6276d6d616b6be81" providerId="Windows Live" clId="Web-{C7D0C5B7-5B2F-4B89-8094-4E050A566463}" dt="2021-03-23T03:12:21.763" v="186"/>
          <ac:spMkLst>
            <pc:docMk/>
            <pc:sldMk cId="880879541" sldId="259"/>
            <ac:spMk id="2" creationId="{35665336-426A-4B7B-8635-A85F7517E07F}"/>
          </ac:spMkLst>
        </pc:spChg>
        <pc:spChg chg="mod">
          <ac:chgData name="SHALOMSHAN SHALOM" userId="6276d6d616b6be81" providerId="Windows Live" clId="Web-{C7D0C5B7-5B2F-4B89-8094-4E050A566463}" dt="2021-03-23T03:18:12.257" v="239"/>
          <ac:spMkLst>
            <pc:docMk/>
            <pc:sldMk cId="880879541" sldId="259"/>
            <ac:spMk id="3" creationId="{B8BABE58-D6D3-4C41-8717-CEC6379F50FE}"/>
          </ac:spMkLst>
        </pc:spChg>
        <pc:spChg chg="add del">
          <ac:chgData name="SHALOMSHAN SHALOM" userId="6276d6d616b6be81" providerId="Windows Live" clId="Web-{C7D0C5B7-5B2F-4B89-8094-4E050A566463}" dt="2021-03-23T03:18:12.257" v="239"/>
          <ac:spMkLst>
            <pc:docMk/>
            <pc:sldMk cId="880879541" sldId="259"/>
            <ac:spMk id="9" creationId="{37FDDF72-DE39-4F99-A3C1-DD9D7815D7DB}"/>
          </ac:spMkLst>
        </pc:spChg>
        <pc:spChg chg="add del">
          <ac:chgData name="SHALOMSHAN SHALOM" userId="6276d6d616b6be81" providerId="Windows Live" clId="Web-{C7D0C5B7-5B2F-4B89-8094-4E050A566463}" dt="2021-03-23T03:18:12.257" v="239"/>
          <ac:spMkLst>
            <pc:docMk/>
            <pc:sldMk cId="880879541" sldId="259"/>
            <ac:spMk id="11" creationId="{5E4ECE80-3AD1-450C-B62A-98788F193948}"/>
          </ac:spMkLst>
        </pc:spChg>
        <pc:spChg chg="add">
          <ac:chgData name="SHALOMSHAN SHALOM" userId="6276d6d616b6be81" providerId="Windows Live" clId="Web-{C7D0C5B7-5B2F-4B89-8094-4E050A566463}" dt="2021-03-23T03:18:12.257" v="239"/>
          <ac:spMkLst>
            <pc:docMk/>
            <pc:sldMk cId="880879541" sldId="259"/>
            <ac:spMk id="20" creationId="{37FDDF72-DE39-4F99-A3C1-DD9D7815D7DB}"/>
          </ac:spMkLst>
        </pc:spChg>
        <pc:spChg chg="add">
          <ac:chgData name="SHALOMSHAN SHALOM" userId="6276d6d616b6be81" providerId="Windows Live" clId="Web-{C7D0C5B7-5B2F-4B89-8094-4E050A566463}" dt="2021-03-23T03:18:12.257" v="239"/>
          <ac:spMkLst>
            <pc:docMk/>
            <pc:sldMk cId="880879541" sldId="259"/>
            <ac:spMk id="22" creationId="{5E4ECE80-3AD1-450C-B62A-98788F193948}"/>
          </ac:spMkLst>
        </pc:spChg>
        <pc:grpChg chg="add del">
          <ac:chgData name="SHALOMSHAN SHALOM" userId="6276d6d616b6be81" providerId="Windows Live" clId="Web-{C7D0C5B7-5B2F-4B89-8094-4E050A566463}" dt="2021-03-23T03:18:12.257" v="239"/>
          <ac:grpSpMkLst>
            <pc:docMk/>
            <pc:sldMk cId="880879541" sldId="259"/>
            <ac:grpSpMk id="13" creationId="{B9632603-447F-4389-863D-9820DB9915A2}"/>
          </ac:grpSpMkLst>
        </pc:grpChg>
        <pc:picChg chg="add">
          <ac:chgData name="SHALOMSHAN SHALOM" userId="6276d6d616b6be81" providerId="Windows Live" clId="Web-{C7D0C5B7-5B2F-4B89-8094-4E050A566463}" dt="2021-03-23T03:12:21.763" v="186"/>
          <ac:picMkLst>
            <pc:docMk/>
            <pc:sldMk cId="880879541" sldId="259"/>
            <ac:picMk id="5" creationId="{4708EDE0-0478-42BD-B4AF-D148F3C4DD7D}"/>
          </ac:picMkLst>
        </pc:picChg>
      </pc:sldChg>
      <pc:sldChg chg="addSp delSp modSp new del mod setBg addAnim delAnim">
        <pc:chgData name="SHALOMSHAN SHALOM" userId="6276d6d616b6be81" providerId="Windows Live" clId="Web-{C7D0C5B7-5B2F-4B89-8094-4E050A566463}" dt="2021-03-23T03:25:55.150" v="288"/>
        <pc:sldMkLst>
          <pc:docMk/>
          <pc:sldMk cId="908119234" sldId="260"/>
        </pc:sldMkLst>
        <pc:spChg chg="mod">
          <ac:chgData name="SHALOMSHAN SHALOM" userId="6276d6d616b6be81" providerId="Windows Live" clId="Web-{C7D0C5B7-5B2F-4B89-8094-4E050A566463}" dt="2021-03-23T03:24:05.103" v="281" actId="1076"/>
          <ac:spMkLst>
            <pc:docMk/>
            <pc:sldMk cId="908119234" sldId="260"/>
            <ac:spMk id="2" creationId="{9C688943-CA02-4787-A9F0-4ADBE744C7A7}"/>
          </ac:spMkLst>
        </pc:spChg>
        <pc:spChg chg="mod">
          <ac:chgData name="SHALOMSHAN SHALOM" userId="6276d6d616b6be81" providerId="Windows Live" clId="Web-{C7D0C5B7-5B2F-4B89-8094-4E050A566463}" dt="2021-03-23T03:23:54.681" v="280" actId="1076"/>
          <ac:spMkLst>
            <pc:docMk/>
            <pc:sldMk cId="908119234" sldId="260"/>
            <ac:spMk id="3" creationId="{D2D0AE75-2895-4221-A0B6-E637C2983B40}"/>
          </ac:spMkLst>
        </pc:spChg>
        <pc:spChg chg="add">
          <ac:chgData name="SHALOMSHAN SHALOM" userId="6276d6d616b6be81" providerId="Windows Live" clId="Web-{C7D0C5B7-5B2F-4B89-8094-4E050A566463}" dt="2021-03-23T03:23:40.509" v="279"/>
          <ac:spMkLst>
            <pc:docMk/>
            <pc:sldMk cId="908119234" sldId="260"/>
            <ac:spMk id="6" creationId="{E2748806-3AF5-4078-830A-C1F26BF1B200}"/>
          </ac:spMkLst>
        </pc:spChg>
        <pc:spChg chg="add">
          <ac:chgData name="SHALOMSHAN SHALOM" userId="6276d6d616b6be81" providerId="Windows Live" clId="Web-{C7D0C5B7-5B2F-4B89-8094-4E050A566463}" dt="2021-03-23T03:23:40.509" v="279"/>
          <ac:spMkLst>
            <pc:docMk/>
            <pc:sldMk cId="908119234" sldId="260"/>
            <ac:spMk id="7" creationId="{BF991FCB-5132-414C-B377-526F56121B69}"/>
          </ac:spMkLst>
        </pc:spChg>
        <pc:spChg chg="add del">
          <ac:chgData name="SHALOMSHAN SHALOM" userId="6276d6d616b6be81" providerId="Windows Live" clId="Web-{C7D0C5B7-5B2F-4B89-8094-4E050A566463}" dt="2021-03-23T03:23:39.649" v="278"/>
          <ac:spMkLst>
            <pc:docMk/>
            <pc:sldMk cId="908119234" sldId="260"/>
            <ac:spMk id="9" creationId="{1E644DE9-8D09-43E2-BA69-F57482CFC93A}"/>
          </ac:spMkLst>
        </pc:spChg>
        <pc:spChg chg="add">
          <ac:chgData name="SHALOMSHAN SHALOM" userId="6276d6d616b6be81" providerId="Windows Live" clId="Web-{C7D0C5B7-5B2F-4B89-8094-4E050A566463}" dt="2021-03-23T03:23:40.509" v="279"/>
          <ac:spMkLst>
            <pc:docMk/>
            <pc:sldMk cId="908119234" sldId="260"/>
            <ac:spMk id="10" creationId="{4E737432-73B7-4BCE-A154-A4B1B3E7EA3B}"/>
          </ac:spMkLst>
        </pc:spChg>
        <pc:spChg chg="add del">
          <ac:chgData name="SHALOMSHAN SHALOM" userId="6276d6d616b6be81" providerId="Windows Live" clId="Web-{C7D0C5B7-5B2F-4B89-8094-4E050A566463}" dt="2021-03-23T03:23:39.649" v="278"/>
          <ac:spMkLst>
            <pc:docMk/>
            <pc:sldMk cId="908119234" sldId="260"/>
            <ac:spMk id="11" creationId="{6C23C919-B32E-40FF-B3D8-631316E84E3E}"/>
          </ac:spMkLst>
        </pc:spChg>
        <pc:spChg chg="add mod">
          <ac:chgData name="SHALOMSHAN SHALOM" userId="6276d6d616b6be81" providerId="Windows Live" clId="Web-{C7D0C5B7-5B2F-4B89-8094-4E050A566463}" dt="2021-03-23T03:25:40.587" v="287"/>
          <ac:spMkLst>
            <pc:docMk/>
            <pc:sldMk cId="908119234" sldId="260"/>
            <ac:spMk id="12" creationId="{5BE25112-79CC-4CA7-91BC-5D712B4DB4D3}"/>
          </ac:spMkLst>
        </pc:spChg>
        <pc:grpChg chg="add del">
          <ac:chgData name="SHALOMSHAN SHALOM" userId="6276d6d616b6be81" providerId="Windows Live" clId="Web-{C7D0C5B7-5B2F-4B89-8094-4E050A566463}" dt="2021-03-23T03:23:39.649" v="278"/>
          <ac:grpSpMkLst>
            <pc:docMk/>
            <pc:sldMk cId="908119234" sldId="260"/>
            <ac:grpSpMk id="13" creationId="{5EDAD761-2CF4-463A-AD87-1D4E8549D7A5}"/>
          </ac:grpSpMkLst>
        </pc:grpChg>
        <pc:picChg chg="add mod">
          <ac:chgData name="SHALOMSHAN SHALOM" userId="6276d6d616b6be81" providerId="Windows Live" clId="Web-{C7D0C5B7-5B2F-4B89-8094-4E050A566463}" dt="2021-03-23T03:25:40.556" v="285"/>
          <ac:picMkLst>
            <pc:docMk/>
            <pc:sldMk cId="908119234" sldId="260"/>
            <ac:picMk id="4" creationId="{6F382C40-F02D-492C-B9C9-E6B33C6FCD5E}"/>
          </ac:picMkLst>
        </pc:picChg>
        <pc:picChg chg="add del">
          <ac:chgData name="SHALOMSHAN SHALOM" userId="6276d6d616b6be81" providerId="Windows Live" clId="Web-{C7D0C5B7-5B2F-4B89-8094-4E050A566463}" dt="2021-03-23T03:23:39.649" v="278"/>
          <ac:picMkLst>
            <pc:docMk/>
            <pc:sldMk cId="908119234" sldId="260"/>
            <ac:picMk id="5" creationId="{3CF0D931-7927-4889-9AFF-23C9C03DB7EF}"/>
          </ac:picMkLst>
        </pc:picChg>
        <pc:picChg chg="add del">
          <ac:chgData name="SHALOMSHAN SHALOM" userId="6276d6d616b6be81" providerId="Windows Live" clId="Web-{C7D0C5B7-5B2F-4B89-8094-4E050A566463}" dt="2021-03-23T03:24:12.134" v="283"/>
          <ac:picMkLst>
            <pc:docMk/>
            <pc:sldMk cId="908119234" sldId="260"/>
            <ac:picMk id="8" creationId="{8A04522A-338E-49E8-8B52-991682FF851A}"/>
          </ac:picMkLst>
        </pc:picChg>
      </pc:sldChg>
      <pc:sldChg chg="addSp delSp modSp new mod setBg">
        <pc:chgData name="SHALOMSHAN SHALOM" userId="6276d6d616b6be81" providerId="Windows Live" clId="Web-{C7D0C5B7-5B2F-4B89-8094-4E050A566463}" dt="2021-03-23T03:34:13.293" v="364" actId="20577"/>
        <pc:sldMkLst>
          <pc:docMk/>
          <pc:sldMk cId="3309531574" sldId="260"/>
        </pc:sldMkLst>
        <pc:spChg chg="mod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2" creationId="{24A528A6-1BCB-4DF0-A3EA-6E8B097B3AF6}"/>
          </ac:spMkLst>
        </pc:spChg>
        <pc:spChg chg="mod">
          <ac:chgData name="SHALOMSHAN SHALOM" userId="6276d6d616b6be81" providerId="Windows Live" clId="Web-{C7D0C5B7-5B2F-4B89-8094-4E050A566463}" dt="2021-03-23T03:34:13.293" v="364" actId="20577"/>
          <ac:spMkLst>
            <pc:docMk/>
            <pc:sldMk cId="3309531574" sldId="260"/>
            <ac:spMk id="3" creationId="{53970227-086B-4CE9-AE38-17D12E8CE584}"/>
          </ac:spMkLst>
        </pc:spChg>
        <pc:spChg chg="add del mod">
          <ac:chgData name="SHALOMSHAN SHALOM" userId="6276d6d616b6be81" providerId="Windows Live" clId="Web-{C7D0C5B7-5B2F-4B89-8094-4E050A566463}" dt="2021-03-23T03:28:48.698" v="321"/>
          <ac:spMkLst>
            <pc:docMk/>
            <pc:sldMk cId="3309531574" sldId="260"/>
            <ac:spMk id="5" creationId="{0DCD4AFE-5DFF-4C35-98C6-521102942062}"/>
          </ac:spMkLst>
        </pc:spChg>
        <pc:spChg chg="add del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10" creationId="{E2748806-3AF5-4078-830A-C1F26BF1B200}"/>
          </ac:spMkLst>
        </pc:spChg>
        <pc:spChg chg="add del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12" creationId="{BF991FCB-5132-414C-B377-526F56121B69}"/>
          </ac:spMkLst>
        </pc:spChg>
        <pc:spChg chg="add del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14" creationId="{F23DAFF7-4C98-4E0E-8986-198D54B6C1F0}"/>
          </ac:spMkLst>
        </pc:spChg>
        <pc:spChg chg="add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19" creationId="{0BABF38A-8A0D-492E-BD20-6CF4D46B50BD}"/>
          </ac:spMkLst>
        </pc:spChg>
        <pc:spChg chg="add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23" creationId="{8651CFA9-6065-4243-AC48-858E359780B1}"/>
          </ac:spMkLst>
        </pc:spChg>
        <pc:spChg chg="add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25" creationId="{E8B2F707-EF35-4955-8439-F76145F3CD7E}"/>
          </ac:spMkLst>
        </pc:spChg>
        <pc:spChg chg="add">
          <ac:chgData name="SHALOMSHAN SHALOM" userId="6276d6d616b6be81" providerId="Windows Live" clId="Web-{C7D0C5B7-5B2F-4B89-8094-4E050A566463}" dt="2021-03-23T03:29:41.588" v="327"/>
          <ac:spMkLst>
            <pc:docMk/>
            <pc:sldMk cId="3309531574" sldId="260"/>
            <ac:spMk id="27" creationId="{DA476813-4CEE-408B-852D-3E51E30B17BE}"/>
          </ac:spMkLst>
        </pc:spChg>
        <pc:picChg chg="add mod ord">
          <ac:chgData name="SHALOMSHAN SHALOM" userId="6276d6d616b6be81" providerId="Windows Live" clId="Web-{C7D0C5B7-5B2F-4B89-8094-4E050A566463}" dt="2021-03-23T03:30:23.948" v="329" actId="1076"/>
          <ac:picMkLst>
            <pc:docMk/>
            <pc:sldMk cId="3309531574" sldId="260"/>
            <ac:picMk id="4" creationId="{C8A3634A-E77D-4AAE-8335-0EE1C66011A4}"/>
          </ac:picMkLst>
        </pc:picChg>
        <pc:picChg chg="add">
          <ac:chgData name="SHALOMSHAN SHALOM" userId="6276d6d616b6be81" providerId="Windows Live" clId="Web-{C7D0C5B7-5B2F-4B89-8094-4E050A566463}" dt="2021-03-23T03:29:41.588" v="327"/>
          <ac:picMkLst>
            <pc:docMk/>
            <pc:sldMk cId="3309531574" sldId="260"/>
            <ac:picMk id="21" creationId="{BC526B7A-4801-4FD1-95C8-03AF22629E87}"/>
          </ac:picMkLst>
        </pc:picChg>
      </pc:sldChg>
      <pc:sldChg chg="addSp modSp new mod setBg addAnim">
        <pc:chgData name="SHALOMSHAN SHALOM" userId="6276d6d616b6be81" providerId="Windows Live" clId="Web-{C7D0C5B7-5B2F-4B89-8094-4E050A566463}" dt="2021-03-23T03:40:07.091" v="423" actId="20577"/>
        <pc:sldMkLst>
          <pc:docMk/>
          <pc:sldMk cId="1892069277" sldId="261"/>
        </pc:sldMkLst>
        <pc:spChg chg="mod">
          <ac:chgData name="SHALOMSHAN SHALOM" userId="6276d6d616b6be81" providerId="Windows Live" clId="Web-{C7D0C5B7-5B2F-4B89-8094-4E050A566463}" dt="2021-03-23T03:38:34.200" v="416" actId="1076"/>
          <ac:spMkLst>
            <pc:docMk/>
            <pc:sldMk cId="1892069277" sldId="261"/>
            <ac:spMk id="2" creationId="{2AC117E9-B983-4082-9DE2-4BE842AC1B44}"/>
          </ac:spMkLst>
        </pc:spChg>
        <pc:spChg chg="mod">
          <ac:chgData name="SHALOMSHAN SHALOM" userId="6276d6d616b6be81" providerId="Windows Live" clId="Web-{C7D0C5B7-5B2F-4B89-8094-4E050A566463}" dt="2021-03-23T03:40:07.091" v="423" actId="20577"/>
          <ac:spMkLst>
            <pc:docMk/>
            <pc:sldMk cId="1892069277" sldId="261"/>
            <ac:spMk id="3" creationId="{D4B38E7A-BC0C-4B27-AFBD-7A0637015E00}"/>
          </ac:spMkLst>
        </pc:spChg>
        <pc:spChg chg="add">
          <ac:chgData name="SHALOMSHAN SHALOM" userId="6276d6d616b6be81" providerId="Windows Live" clId="Web-{C7D0C5B7-5B2F-4B89-8094-4E050A566463}" dt="2021-03-23T03:36:30.168" v="377"/>
          <ac:spMkLst>
            <pc:docMk/>
            <pc:sldMk cId="1892069277" sldId="261"/>
            <ac:spMk id="9" creationId="{37FDDF72-DE39-4F99-A3C1-DD9D7815D7DB}"/>
          </ac:spMkLst>
        </pc:spChg>
        <pc:spChg chg="add">
          <ac:chgData name="SHALOMSHAN SHALOM" userId="6276d6d616b6be81" providerId="Windows Live" clId="Web-{C7D0C5B7-5B2F-4B89-8094-4E050A566463}" dt="2021-03-23T03:36:30.168" v="377"/>
          <ac:spMkLst>
            <pc:docMk/>
            <pc:sldMk cId="1892069277" sldId="261"/>
            <ac:spMk id="11" creationId="{5E4ECE80-3AD1-450C-B62A-98788F193948}"/>
          </ac:spMkLst>
        </pc:spChg>
        <pc:picChg chg="add">
          <ac:chgData name="SHALOMSHAN SHALOM" userId="6276d6d616b6be81" providerId="Windows Live" clId="Web-{C7D0C5B7-5B2F-4B89-8094-4E050A566463}" dt="2021-03-23T03:36:30.168" v="377"/>
          <ac:picMkLst>
            <pc:docMk/>
            <pc:sldMk cId="1892069277" sldId="261"/>
            <ac:picMk id="5" creationId="{D3DEEBF7-4B68-4484-88C3-7279006BAEC4}"/>
          </ac:picMkLst>
        </pc:picChg>
      </pc:sldChg>
      <pc:sldChg chg="addSp delSp modSp new mod setBg">
        <pc:chgData name="SHALOMSHAN SHALOM" userId="6276d6d616b6be81" providerId="Windows Live" clId="Web-{C7D0C5B7-5B2F-4B89-8094-4E050A566463}" dt="2021-03-23T03:42:50.967" v="442"/>
        <pc:sldMkLst>
          <pc:docMk/>
          <pc:sldMk cId="1257285728" sldId="262"/>
        </pc:sldMkLst>
        <pc:spChg chg="mod">
          <ac:chgData name="SHALOMSHAN SHALOM" userId="6276d6d616b6be81" providerId="Windows Live" clId="Web-{C7D0C5B7-5B2F-4B89-8094-4E050A566463}" dt="2021-03-23T03:42:12.935" v="440"/>
          <ac:spMkLst>
            <pc:docMk/>
            <pc:sldMk cId="1257285728" sldId="262"/>
            <ac:spMk id="2" creationId="{38B5D1EC-DC40-4455-B6CE-E134B66B8583}"/>
          </ac:spMkLst>
        </pc:spChg>
        <pc:spChg chg="mod">
          <ac:chgData name="SHALOMSHAN SHALOM" userId="6276d6d616b6be81" providerId="Windows Live" clId="Web-{C7D0C5B7-5B2F-4B89-8094-4E050A566463}" dt="2021-03-23T03:42:12.935" v="440"/>
          <ac:spMkLst>
            <pc:docMk/>
            <pc:sldMk cId="1257285728" sldId="262"/>
            <ac:spMk id="3" creationId="{4C48DE2C-A90B-4AD4-B085-A1B477413BD8}"/>
          </ac:spMkLst>
        </pc:spChg>
        <pc:spChg chg="add del mod">
          <ac:chgData name="SHALOMSHAN SHALOM" userId="6276d6d616b6be81" providerId="Windows Live" clId="Web-{C7D0C5B7-5B2F-4B89-8094-4E050A566463}" dt="2021-03-23T03:42:50.967" v="442"/>
          <ac:spMkLst>
            <pc:docMk/>
            <pc:sldMk cId="1257285728" sldId="262"/>
            <ac:spMk id="5" creationId="{B631BBE2-EA65-4144-BFD8-5F4DA0FB7A21}"/>
          </ac:spMkLst>
        </pc:spChg>
        <pc:spChg chg="add">
          <ac:chgData name="SHALOMSHAN SHALOM" userId="6276d6d616b6be81" providerId="Windows Live" clId="Web-{C7D0C5B7-5B2F-4B89-8094-4E050A566463}" dt="2021-03-23T03:42:12.935" v="440"/>
          <ac:spMkLst>
            <pc:docMk/>
            <pc:sldMk cId="1257285728" sldId="262"/>
            <ac:spMk id="10" creationId="{310E06F9-9F12-4D1B-92C0-4B30818D093E}"/>
          </ac:spMkLst>
        </pc:spChg>
        <pc:spChg chg="add">
          <ac:chgData name="SHALOMSHAN SHALOM" userId="6276d6d616b6be81" providerId="Windows Live" clId="Web-{C7D0C5B7-5B2F-4B89-8094-4E050A566463}" dt="2021-03-23T03:42:12.935" v="440"/>
          <ac:spMkLst>
            <pc:docMk/>
            <pc:sldMk cId="1257285728" sldId="262"/>
            <ac:spMk id="12" creationId="{8F5EFE88-F6A7-4B53-AF99-227DFC56A032}"/>
          </ac:spMkLst>
        </pc:spChg>
        <pc:grpChg chg="add">
          <ac:chgData name="SHALOMSHAN SHALOM" userId="6276d6d616b6be81" providerId="Windows Live" clId="Web-{C7D0C5B7-5B2F-4B89-8094-4E050A566463}" dt="2021-03-23T03:42:12.935" v="440"/>
          <ac:grpSpMkLst>
            <pc:docMk/>
            <pc:sldMk cId="1257285728" sldId="262"/>
            <ac:grpSpMk id="14" creationId="{FB401999-5720-4575-98E2-EEB6FBF2F7DA}"/>
          </ac:grpSpMkLst>
        </pc:grpChg>
        <pc:picChg chg="add mod">
          <ac:chgData name="SHALOMSHAN SHALOM" userId="6276d6d616b6be81" providerId="Windows Live" clId="Web-{C7D0C5B7-5B2F-4B89-8094-4E050A566463}" dt="2021-03-23T03:42:22.623" v="441" actId="14100"/>
          <ac:picMkLst>
            <pc:docMk/>
            <pc:sldMk cId="1257285728" sldId="262"/>
            <ac:picMk id="4" creationId="{8471FA5D-4B73-467A-86E7-1016426D6E46}"/>
          </ac:picMkLst>
        </pc:picChg>
      </pc:sldChg>
      <pc:sldChg chg="addSp modSp new del">
        <pc:chgData name="SHALOMSHAN SHALOM" userId="6276d6d616b6be81" providerId="Windows Live" clId="Web-{C7D0C5B7-5B2F-4B89-8094-4E050A566463}" dt="2021-03-23T03:41:17.216" v="434"/>
        <pc:sldMkLst>
          <pc:docMk/>
          <pc:sldMk cId="1338614354" sldId="262"/>
        </pc:sldMkLst>
        <pc:spChg chg="mod">
          <ac:chgData name="SHALOMSHAN SHALOM" userId="6276d6d616b6be81" providerId="Windows Live" clId="Web-{C7D0C5B7-5B2F-4B89-8094-4E050A566463}" dt="2021-03-23T03:40:16.388" v="429" actId="20577"/>
          <ac:spMkLst>
            <pc:docMk/>
            <pc:sldMk cId="1338614354" sldId="262"/>
            <ac:spMk id="2" creationId="{FFE7D245-5401-43A8-A50C-77E4F2168C77}"/>
          </ac:spMkLst>
        </pc:spChg>
        <pc:spChg chg="add mod">
          <ac:chgData name="SHALOMSHAN SHALOM" userId="6276d6d616b6be81" providerId="Windows Live" clId="Web-{C7D0C5B7-5B2F-4B89-8094-4E050A566463}" dt="2021-03-23T03:40:59.357" v="433"/>
          <ac:spMkLst>
            <pc:docMk/>
            <pc:sldMk cId="1338614354" sldId="262"/>
            <ac:spMk id="5" creationId="{44AD9A27-C3FC-4EED-89FC-6DC211C51DC7}"/>
          </ac:spMkLst>
        </pc:spChg>
        <pc:picChg chg="add mod">
          <ac:chgData name="SHALOMSHAN SHALOM" userId="6276d6d616b6be81" providerId="Windows Live" clId="Web-{C7D0C5B7-5B2F-4B89-8094-4E050A566463}" dt="2021-03-23T03:40:59.325" v="431"/>
          <ac:picMkLst>
            <pc:docMk/>
            <pc:sldMk cId="1338614354" sldId="262"/>
            <ac:picMk id="4" creationId="{8EA74BB1-9493-4296-A5C1-E5DE718E0637}"/>
          </ac:picMkLst>
        </pc:picChg>
      </pc:sldChg>
      <pc:sldMasterChg chg="del delSldLayout">
        <pc:chgData name="SHALOMSHAN SHALOM" userId="6276d6d616b6be81" providerId="Windows Live" clId="Web-{C7D0C5B7-5B2F-4B89-8094-4E050A566463}" dt="2021-03-23T02:59:45.957" v="23"/>
        <pc:sldMasterMkLst>
          <pc:docMk/>
          <pc:sldMasterMk cId="2460954070" sldId="2147483660"/>
        </pc:sldMasterMkLst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ALOMSHAN SHALOM" userId="6276d6d616b6be81" providerId="Windows Live" clId="Web-{C7D0C5B7-5B2F-4B89-8094-4E050A566463}" dt="2021-03-23T02:59:45.957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HALOMSHAN SHALOM" userId="6276d6d616b6be81" providerId="Windows Live" clId="Web-{C7D0C5B7-5B2F-4B89-8094-4E050A566463}" dt="2021-03-23T03:03:42.209" v="93"/>
        <pc:sldMasterMkLst>
          <pc:docMk/>
          <pc:sldMasterMk cId="2568738963" sldId="2147483672"/>
        </pc:sldMasterMkLst>
        <pc:sldLayoutChg chg="add del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362581374" sldId="2147483673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4214262749" sldId="2147483674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1118308819" sldId="2147483675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4225256486" sldId="2147483676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686394735" sldId="2147483677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3764731456" sldId="2147483678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1152296454" sldId="2147483679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2085855762" sldId="2147483680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2847583561" sldId="2147483681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2801929828" sldId="2147483682"/>
          </pc:sldLayoutMkLst>
        </pc:sldLayoutChg>
        <pc:sldLayoutChg chg="add del replId">
          <pc:chgData name="SHALOMSHAN SHALOM" userId="6276d6d616b6be81" providerId="Windows Live" clId="Web-{C7D0C5B7-5B2F-4B89-8094-4E050A566463}" dt="2021-03-23T03:03:42.209" v="93"/>
          <pc:sldLayoutMkLst>
            <pc:docMk/>
            <pc:sldMasterMk cId="2568738963" sldId="2147483672"/>
            <pc:sldLayoutMk cId="4126968701" sldId="2147483683"/>
          </pc:sldLayoutMkLst>
        </pc:sldLayoutChg>
      </pc:sldMasterChg>
      <pc:sldMasterChg chg="add addSldLayout">
        <pc:chgData name="SHALOMSHAN SHALOM" userId="6276d6d616b6be81" providerId="Windows Live" clId="Web-{C7D0C5B7-5B2F-4B89-8094-4E050A566463}" dt="2021-03-23T03:03:42.209" v="93"/>
        <pc:sldMasterMkLst>
          <pc:docMk/>
          <pc:sldMasterMk cId="2645066199" sldId="2147483707"/>
        </pc:sldMasterMkLst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3632253894" sldId="2147483696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1573960331" sldId="2147483697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2746330179" sldId="2147483698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1218867774" sldId="2147483699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2787132030" sldId="2147483700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2259333549" sldId="2147483701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4238864738" sldId="2147483702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4223694871" sldId="2147483703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3087884570" sldId="2147483704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997391830" sldId="2147483705"/>
          </pc:sldLayoutMkLst>
        </pc:sldLayoutChg>
        <pc:sldLayoutChg chg="add">
          <pc:chgData name="SHALOMSHAN SHALOM" userId="6276d6d616b6be81" providerId="Windows Live" clId="Web-{C7D0C5B7-5B2F-4B89-8094-4E050A566463}" dt="2021-03-23T03:03:42.209" v="93"/>
          <pc:sldLayoutMkLst>
            <pc:docMk/>
            <pc:sldMasterMk cId="2645066199" sldId="2147483707"/>
            <pc:sldLayoutMk cId="38466888" sldId="214748370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4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ofaq.org/posts/2020/02/5-testing-tools-to-enhance-your-websites-performan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icserver.org/t/thank-yo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A2221073-56C3-453B-836F-2464FEFA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322" r="-1" b="176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6F1776-2FEE-46EA-BF32-5356757F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cs typeface="Posterama"/>
              </a:rPr>
              <a:t>Student Result Management System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96C24-263F-4790-B6E3-899325BD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 By : SHALOMSHAN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CSD Batch : 08</a:t>
            </a:r>
          </a:p>
        </p:txBody>
      </p:sp>
    </p:spTree>
    <p:extLst>
      <p:ext uri="{BB962C8B-B14F-4D97-AF65-F5344CB8AC3E}">
        <p14:creationId xmlns:p14="http://schemas.microsoft.com/office/powerpoint/2010/main" val="20635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Notebook">
            <a:extLst>
              <a:ext uri="{FF2B5EF4-FFF2-40B4-BE49-F238E27FC236}">
                <a16:creationId xmlns:a16="http://schemas.microsoft.com/office/drawing/2014/main" id="{49CCCE75-4BB1-4FC2-9D65-F9C79F3D8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428" r="-1" b="729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50F379-CDED-49ED-8AC1-FA95E4DA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Sabon Next LT"/>
              </a:rPr>
              <a:t>Table of content 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670D-8C4B-4667-8843-AEDB6F37D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Purpose of this system</a:t>
            </a:r>
            <a:endParaRPr lang="en-US" sz="2200">
              <a:solidFill>
                <a:srgbClr val="FFFFFF"/>
              </a:solidFill>
            </a:endParaRPr>
          </a:p>
          <a:p>
            <a:pPr marL="342900" indent="-342900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Features of this system</a:t>
            </a:r>
          </a:p>
          <a:p>
            <a:pPr marL="342900" indent="-342900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Using technology</a:t>
            </a:r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708EDE0-0478-42BD-B4AF-D148F3C4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" r="1" b="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65336-426A-4B7B-8635-A85F7517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Sabon Next LT"/>
              </a:rPr>
              <a:t>Purpose of this system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ABE58-D6D3-4C41-8717-CEC6379F5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The department of computing at BCAS Kalmunai Campus has decided to design and develop a web application for the benefit of students in order to make their academic progress accessible via a web application.</a:t>
            </a:r>
          </a:p>
          <a:p>
            <a:endParaRPr lang="en-US" sz="22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A3634A-E77D-4AAE-8335-0EE1C6601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528A6-1BCB-4DF0-A3EA-6E8B097B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Features of this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0227-086B-4CE9-AE38-17D12E8C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617" y="597142"/>
            <a:ext cx="4977905" cy="5779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Only authorized people will have access to the system (Login Functionality)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 Admin should be able to perform the following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To CRUD (Create, Read, Update, Delete) the students</a:t>
            </a:r>
          </a:p>
          <a:p>
            <a:pPr marL="514350" lvl="1" indent="-285750" algn="l"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To CRUD the batch details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TO CRUD the subject details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To CRUD result details</a:t>
            </a:r>
          </a:p>
          <a:p>
            <a:pPr marL="228600" lvl="1" algn="l"/>
            <a:r>
              <a:rPr lang="en-US" sz="1800" dirty="0">
                <a:solidFill>
                  <a:srgbClr val="FFFFFF"/>
                </a:solidFill>
              </a:rPr>
              <a:t>Student should be able to perform the following</a:t>
            </a:r>
            <a:endParaRPr lang="en-US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 Can access their results</a:t>
            </a:r>
          </a:p>
        </p:txBody>
      </p:sp>
    </p:spTree>
    <p:extLst>
      <p:ext uri="{BB962C8B-B14F-4D97-AF65-F5344CB8AC3E}">
        <p14:creationId xmlns:p14="http://schemas.microsoft.com/office/powerpoint/2010/main" val="33095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D3DEEBF7-4B68-4484-88C3-7279006B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265" r="6" b="1385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117E9-B983-4082-9DE2-4BE842AC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313588"/>
            <a:ext cx="10190071" cy="888610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Sabon Next LT"/>
              </a:rPr>
              <a:t>Using technology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38E7A-BC0C-4B27-AFBD-7A063701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331" y="1208686"/>
            <a:ext cx="9781327" cy="3523107"/>
          </a:xfrm>
        </p:spPr>
        <p:txBody>
          <a:bodyPr anchor="t">
            <a:normAutofit/>
          </a:bodyPr>
          <a:lstStyle/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HTML</a:t>
            </a:r>
            <a:endParaRPr lang="en-US"/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CSS</a:t>
            </a:r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JavaScript</a:t>
            </a:r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jQuery</a:t>
            </a:r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Bootstrap</a:t>
            </a:r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8920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401999-5720-4575-98E2-EEB6FBF2F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8AE7E-E070-48A0-8121-AF9231A2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3E7FD8-D40B-42E4-94BB-840789AD9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5D1EC-DC40-4455-B6CE-E134B66B8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447800"/>
            <a:ext cx="10895107" cy="1312491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DE2C-A90B-4AD4-B085-A1B47741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3400"/>
            <a:ext cx="9970694" cy="897309"/>
          </a:xfrm>
        </p:spPr>
        <p:txBody>
          <a:bodyPr anchor="b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4" descr="A picture containing text, outdoor, sign, street&#10;&#10;Description automatically generated">
            <a:extLst>
              <a:ext uri="{FF2B5EF4-FFF2-40B4-BE49-F238E27FC236}">
                <a16:creationId xmlns:a16="http://schemas.microsoft.com/office/drawing/2014/main" id="{8471FA5D-4B73-467A-86E7-1016426D6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1845" b="13411"/>
          <a:stretch/>
        </p:blipFill>
        <p:spPr>
          <a:xfrm>
            <a:off x="5255" y="-4313"/>
            <a:ext cx="12186745" cy="68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572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2E3"/>
      </a:lt2>
      <a:accent1>
        <a:srgbClr val="80AAA1"/>
      </a:accent1>
      <a:accent2>
        <a:srgbClr val="75AC8A"/>
      </a:accent2>
      <a:accent3>
        <a:srgbClr val="83AC81"/>
      </a:accent3>
      <a:accent4>
        <a:srgbClr val="8DAA74"/>
      </a:accent4>
      <a:accent5>
        <a:srgbClr val="9FA47C"/>
      </a:accent5>
      <a:accent6>
        <a:srgbClr val="AFA078"/>
      </a:accent6>
      <a:hlink>
        <a:srgbClr val="AE697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Student Result Management System</vt:lpstr>
      <vt:lpstr>Table of content </vt:lpstr>
      <vt:lpstr>Purpose of this system</vt:lpstr>
      <vt:lpstr>Features of this system</vt:lpstr>
      <vt:lpstr>Using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SHALOMSHAN SHALOM</cp:lastModifiedBy>
  <cp:revision>167</cp:revision>
  <dcterms:created xsi:type="dcterms:W3CDTF">2021-03-23T02:58:29Z</dcterms:created>
  <dcterms:modified xsi:type="dcterms:W3CDTF">2021-11-21T08:07:07Z</dcterms:modified>
</cp:coreProperties>
</file>