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54EB44-6321-4793-95CA-D724A59A10B7}" v="40" dt="2024-09-01T02:25:52.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ynu s" userId="9f773220fddbb5b2" providerId="LiveId" clId="{3B54EB44-6321-4793-95CA-D724A59A10B7}"/>
    <pc:docChg chg="custSel addSld delSld modSld">
      <pc:chgData name="shynu s" userId="9f773220fddbb5b2" providerId="LiveId" clId="{3B54EB44-6321-4793-95CA-D724A59A10B7}" dt="2024-09-01T02:25:52.215" v="1436"/>
      <pc:docMkLst>
        <pc:docMk/>
      </pc:docMkLst>
      <pc:sldChg chg="addSp delSp modSp mod">
        <pc:chgData name="shynu s" userId="9f773220fddbb5b2" providerId="LiveId" clId="{3B54EB44-6321-4793-95CA-D724A59A10B7}" dt="2024-08-31T15:39:20.836" v="29" actId="21"/>
        <pc:sldMkLst>
          <pc:docMk/>
          <pc:sldMk cId="3398683326" sldId="256"/>
        </pc:sldMkLst>
        <pc:spChg chg="mod">
          <ac:chgData name="shynu s" userId="9f773220fddbb5b2" providerId="LiveId" clId="{3B54EB44-6321-4793-95CA-D724A59A10B7}" dt="2024-08-31T15:37:25.781" v="17" actId="1076"/>
          <ac:spMkLst>
            <pc:docMk/>
            <pc:sldMk cId="3398683326" sldId="256"/>
            <ac:spMk id="3" creationId="{FB79105A-18B5-1623-7454-E9C42EEA7578}"/>
          </ac:spMkLst>
        </pc:spChg>
        <pc:spChg chg="add mod">
          <ac:chgData name="shynu s" userId="9f773220fddbb5b2" providerId="LiveId" clId="{3B54EB44-6321-4793-95CA-D724A59A10B7}" dt="2024-08-31T15:37:30.105" v="18"/>
          <ac:spMkLst>
            <pc:docMk/>
            <pc:sldMk cId="3398683326" sldId="256"/>
            <ac:spMk id="5" creationId="{BAB45F3A-2745-2E32-8F15-7FEA7824940B}"/>
          </ac:spMkLst>
        </pc:spChg>
        <pc:spChg chg="add mod">
          <ac:chgData name="shynu s" userId="9f773220fddbb5b2" providerId="LiveId" clId="{3B54EB44-6321-4793-95CA-D724A59A10B7}" dt="2024-08-31T15:37:30.105" v="18"/>
          <ac:spMkLst>
            <pc:docMk/>
            <pc:sldMk cId="3398683326" sldId="256"/>
            <ac:spMk id="6" creationId="{0EA33535-9060-F836-40B2-9B74BD2A3887}"/>
          </ac:spMkLst>
        </pc:spChg>
        <pc:spChg chg="add del mod">
          <ac:chgData name="shynu s" userId="9f773220fddbb5b2" providerId="LiveId" clId="{3B54EB44-6321-4793-95CA-D724A59A10B7}" dt="2024-08-31T15:39:20.836" v="29" actId="21"/>
          <ac:spMkLst>
            <pc:docMk/>
            <pc:sldMk cId="3398683326" sldId="256"/>
            <ac:spMk id="7" creationId="{4509403D-3246-1C0C-9E32-F90BA8B01BD6}"/>
          </ac:spMkLst>
        </pc:spChg>
        <pc:grpChg chg="add mod">
          <ac:chgData name="shynu s" userId="9f773220fddbb5b2" providerId="LiveId" clId="{3B54EB44-6321-4793-95CA-D724A59A10B7}" dt="2024-08-31T15:38:49.230" v="26" actId="1076"/>
          <ac:grpSpMkLst>
            <pc:docMk/>
            <pc:sldMk cId="3398683326" sldId="256"/>
            <ac:grpSpMk id="4" creationId="{D322CBF0-EAB5-C307-F555-42521A811260}"/>
          </ac:grpSpMkLst>
        </pc:grpChg>
      </pc:sldChg>
      <pc:sldChg chg="addSp modSp mod">
        <pc:chgData name="shynu s" userId="9f773220fddbb5b2" providerId="LiveId" clId="{3B54EB44-6321-4793-95CA-D724A59A10B7}" dt="2024-08-31T15:31:59.209" v="4" actId="14100"/>
        <pc:sldMkLst>
          <pc:docMk/>
          <pc:sldMk cId="1520433100" sldId="257"/>
        </pc:sldMkLst>
        <pc:spChg chg="add mod">
          <ac:chgData name="shynu s" userId="9f773220fddbb5b2" providerId="LiveId" clId="{3B54EB44-6321-4793-95CA-D724A59A10B7}" dt="2024-08-31T15:30:59.977" v="1" actId="1076"/>
          <ac:spMkLst>
            <pc:docMk/>
            <pc:sldMk cId="1520433100" sldId="257"/>
            <ac:spMk id="3" creationId="{C59C8409-44F5-121C-ED24-69E9AC63EB49}"/>
          </ac:spMkLst>
        </pc:spChg>
        <pc:spChg chg="add mod">
          <ac:chgData name="shynu s" userId="9f773220fddbb5b2" providerId="LiveId" clId="{3B54EB44-6321-4793-95CA-D724A59A10B7}" dt="2024-08-31T15:31:59.209" v="4" actId="14100"/>
          <ac:spMkLst>
            <pc:docMk/>
            <pc:sldMk cId="1520433100" sldId="257"/>
            <ac:spMk id="5" creationId="{BF7C2E96-62AA-AEEF-234F-9403270CACDC}"/>
          </ac:spMkLst>
        </pc:spChg>
      </pc:sldChg>
      <pc:sldChg chg="addSp modSp new mod">
        <pc:chgData name="shynu s" userId="9f773220fddbb5b2" providerId="LiveId" clId="{3B54EB44-6321-4793-95CA-D724A59A10B7}" dt="2024-08-31T15:34:29.091" v="12" actId="1076"/>
        <pc:sldMkLst>
          <pc:docMk/>
          <pc:sldMk cId="3666461933" sldId="258"/>
        </pc:sldMkLst>
        <pc:spChg chg="add mod">
          <ac:chgData name="shynu s" userId="9f773220fddbb5b2" providerId="LiveId" clId="{3B54EB44-6321-4793-95CA-D724A59A10B7}" dt="2024-08-31T15:33:34.685" v="10" actId="1076"/>
          <ac:spMkLst>
            <pc:docMk/>
            <pc:sldMk cId="3666461933" sldId="258"/>
            <ac:spMk id="3" creationId="{3A8F8DE4-F80E-274C-0A7A-2A3BE1AE792D}"/>
          </ac:spMkLst>
        </pc:spChg>
        <pc:spChg chg="add mod">
          <ac:chgData name="shynu s" userId="9f773220fddbb5b2" providerId="LiveId" clId="{3B54EB44-6321-4793-95CA-D724A59A10B7}" dt="2024-08-31T15:34:29.091" v="12" actId="1076"/>
          <ac:spMkLst>
            <pc:docMk/>
            <pc:sldMk cId="3666461933" sldId="258"/>
            <ac:spMk id="5" creationId="{2AE6FCE3-B8F2-BBBA-FE04-7A169A95D73D}"/>
          </ac:spMkLst>
        </pc:spChg>
      </pc:sldChg>
      <pc:sldChg chg="addSp modSp new mod">
        <pc:chgData name="shynu s" userId="9f773220fddbb5b2" providerId="LiveId" clId="{3B54EB44-6321-4793-95CA-D724A59A10B7}" dt="2024-08-31T15:47:55.229" v="325" actId="1076"/>
        <pc:sldMkLst>
          <pc:docMk/>
          <pc:sldMk cId="898436529" sldId="259"/>
        </pc:sldMkLst>
        <pc:spChg chg="add mod">
          <ac:chgData name="shynu s" userId="9f773220fddbb5b2" providerId="LiveId" clId="{3B54EB44-6321-4793-95CA-D724A59A10B7}" dt="2024-08-31T15:35:08.045" v="13"/>
          <ac:spMkLst>
            <pc:docMk/>
            <pc:sldMk cId="898436529" sldId="259"/>
            <ac:spMk id="3" creationId="{E36AEACF-D9D7-34C1-6BA0-D7CBF6C18AC7}"/>
          </ac:spMkLst>
        </pc:spChg>
        <pc:spChg chg="add mod">
          <ac:chgData name="shynu s" userId="9f773220fddbb5b2" providerId="LiveId" clId="{3B54EB44-6321-4793-95CA-D724A59A10B7}" dt="2024-08-31T15:35:08.045" v="13"/>
          <ac:spMkLst>
            <pc:docMk/>
            <pc:sldMk cId="898436529" sldId="259"/>
            <ac:spMk id="4" creationId="{D829B6A3-7127-738C-FA66-6401F196CF29}"/>
          </ac:spMkLst>
        </pc:spChg>
        <pc:spChg chg="add mod">
          <ac:chgData name="shynu s" userId="9f773220fddbb5b2" providerId="LiveId" clId="{3B54EB44-6321-4793-95CA-D724A59A10B7}" dt="2024-08-31T15:36:41.358" v="16" actId="1076"/>
          <ac:spMkLst>
            <pc:docMk/>
            <pc:sldMk cId="898436529" sldId="259"/>
            <ac:spMk id="7" creationId="{F5944ACE-84FC-F261-5EF1-39A3AF394EC7}"/>
          </ac:spMkLst>
        </pc:spChg>
        <pc:spChg chg="add mod">
          <ac:chgData name="shynu s" userId="9f773220fddbb5b2" providerId="LiveId" clId="{3B54EB44-6321-4793-95CA-D724A59A10B7}" dt="2024-08-31T15:47:55.229" v="325" actId="1076"/>
          <ac:spMkLst>
            <pc:docMk/>
            <pc:sldMk cId="898436529" sldId="259"/>
            <ac:spMk id="8" creationId="{B05283D3-09EA-14C2-76A2-BDB22A67B158}"/>
          </ac:spMkLst>
        </pc:spChg>
        <pc:grpChg chg="add mod">
          <ac:chgData name="shynu s" userId="9f773220fddbb5b2" providerId="LiveId" clId="{3B54EB44-6321-4793-95CA-D724A59A10B7}" dt="2024-08-31T15:35:23.265" v="14" actId="1076"/>
          <ac:grpSpMkLst>
            <pc:docMk/>
            <pc:sldMk cId="898436529" sldId="259"/>
            <ac:grpSpMk id="2" creationId="{2024F274-34BC-7000-AD96-C4DA80C54688}"/>
          </ac:grpSpMkLst>
        </pc:grpChg>
        <pc:picChg chg="add mod">
          <ac:chgData name="shynu s" userId="9f773220fddbb5b2" providerId="LiveId" clId="{3B54EB44-6321-4793-95CA-D724A59A10B7}" dt="2024-08-31T15:35:08.045" v="13"/>
          <ac:picMkLst>
            <pc:docMk/>
            <pc:sldMk cId="898436529" sldId="259"/>
            <ac:picMk id="5" creationId="{3890D58F-B41C-D53D-8BE0-712682819F24}"/>
          </ac:picMkLst>
        </pc:picChg>
      </pc:sldChg>
      <pc:sldChg chg="addSp modSp add mod">
        <pc:chgData name="shynu s" userId="9f773220fddbb5b2" providerId="LiveId" clId="{3B54EB44-6321-4793-95CA-D724A59A10B7}" dt="2024-08-31T15:55:56.829" v="592" actId="1076"/>
        <pc:sldMkLst>
          <pc:docMk/>
          <pc:sldMk cId="26231917" sldId="260"/>
        </pc:sldMkLst>
        <pc:spChg chg="add mod">
          <ac:chgData name="shynu s" userId="9f773220fddbb5b2" providerId="LiveId" clId="{3B54EB44-6321-4793-95CA-D724A59A10B7}" dt="2024-08-31T15:51:12.209" v="334" actId="20577"/>
          <ac:spMkLst>
            <pc:docMk/>
            <pc:sldMk cId="26231917" sldId="260"/>
            <ac:spMk id="3" creationId="{8EC891A2-57E7-DAF7-A289-3DA4F81BF576}"/>
          </ac:spMkLst>
        </pc:spChg>
        <pc:spChg chg="add mod">
          <ac:chgData name="shynu s" userId="9f773220fddbb5b2" providerId="LiveId" clId="{3B54EB44-6321-4793-95CA-D724A59A10B7}" dt="2024-08-31T15:50:15.129" v="329"/>
          <ac:spMkLst>
            <pc:docMk/>
            <pc:sldMk cId="26231917" sldId="260"/>
            <ac:spMk id="5" creationId="{5D657375-F725-209C-F3DD-11A8C960ABF1}"/>
          </ac:spMkLst>
        </pc:spChg>
        <pc:spChg chg="add mod">
          <ac:chgData name="shynu s" userId="9f773220fddbb5b2" providerId="LiveId" clId="{3B54EB44-6321-4793-95CA-D724A59A10B7}" dt="2024-08-31T15:50:15.129" v="329"/>
          <ac:spMkLst>
            <pc:docMk/>
            <pc:sldMk cId="26231917" sldId="260"/>
            <ac:spMk id="6" creationId="{8049487B-DF70-3ED1-E537-6FE691F17C03}"/>
          </ac:spMkLst>
        </pc:spChg>
        <pc:spChg chg="add mod">
          <ac:chgData name="shynu s" userId="9f773220fddbb5b2" providerId="LiveId" clId="{3B54EB44-6321-4793-95CA-D724A59A10B7}" dt="2024-08-31T15:50:53.121" v="332" actId="1076"/>
          <ac:spMkLst>
            <pc:docMk/>
            <pc:sldMk cId="26231917" sldId="260"/>
            <ac:spMk id="8" creationId="{DE2595CA-DF8C-3A7D-2247-21212B9A2AC4}"/>
          </ac:spMkLst>
        </pc:spChg>
        <pc:spChg chg="add mod">
          <ac:chgData name="shynu s" userId="9f773220fddbb5b2" providerId="LiveId" clId="{3B54EB44-6321-4793-95CA-D724A59A10B7}" dt="2024-08-31T15:55:56.829" v="592" actId="1076"/>
          <ac:spMkLst>
            <pc:docMk/>
            <pc:sldMk cId="26231917" sldId="260"/>
            <ac:spMk id="9" creationId="{18D80975-E845-7D10-CB86-52A721BBF90B}"/>
          </ac:spMkLst>
        </pc:spChg>
        <pc:grpChg chg="add mod">
          <ac:chgData name="shynu s" userId="9f773220fddbb5b2" providerId="LiveId" clId="{3B54EB44-6321-4793-95CA-D724A59A10B7}" dt="2024-08-31T15:50:21.304" v="330" actId="1076"/>
          <ac:grpSpMkLst>
            <pc:docMk/>
            <pc:sldMk cId="26231917" sldId="260"/>
            <ac:grpSpMk id="4" creationId="{33B06287-2E19-C1AC-7900-D46D47C54F01}"/>
          </ac:grpSpMkLst>
        </pc:grpChg>
        <pc:picChg chg="add mod">
          <ac:chgData name="shynu s" userId="9f773220fddbb5b2" providerId="LiveId" clId="{3B54EB44-6321-4793-95CA-D724A59A10B7}" dt="2024-08-31T15:50:15.129" v="329"/>
          <ac:picMkLst>
            <pc:docMk/>
            <pc:sldMk cId="26231917" sldId="260"/>
            <ac:picMk id="7" creationId="{9A1B8492-E375-3D17-8A60-11621E33ACBC}"/>
          </ac:picMkLst>
        </pc:picChg>
      </pc:sldChg>
      <pc:sldChg chg="addSp modSp add mod">
        <pc:chgData name="shynu s" userId="9f773220fddbb5b2" providerId="LiveId" clId="{3B54EB44-6321-4793-95CA-D724A59A10B7}" dt="2024-08-31T16:06:27.155" v="626" actId="1076"/>
        <pc:sldMkLst>
          <pc:docMk/>
          <pc:sldMk cId="2967214823" sldId="261"/>
        </pc:sldMkLst>
        <pc:spChg chg="add mod">
          <ac:chgData name="shynu s" userId="9f773220fddbb5b2" providerId="LiveId" clId="{3B54EB44-6321-4793-95CA-D724A59A10B7}" dt="2024-08-31T15:57:06.670" v="595" actId="255"/>
          <ac:spMkLst>
            <pc:docMk/>
            <pc:sldMk cId="2967214823" sldId="261"/>
            <ac:spMk id="2" creationId="{0E762F0C-257D-9272-9815-84471AA2C2BB}"/>
          </ac:spMkLst>
        </pc:spChg>
        <pc:spChg chg="add mod">
          <ac:chgData name="shynu s" userId="9f773220fddbb5b2" providerId="LiveId" clId="{3B54EB44-6321-4793-95CA-D724A59A10B7}" dt="2024-08-31T16:06:16.609" v="624" actId="1076"/>
          <ac:spMkLst>
            <pc:docMk/>
            <pc:sldMk cId="2967214823" sldId="261"/>
            <ac:spMk id="3" creationId="{1B18D5D8-C7A9-309F-D742-4411F839CCED}"/>
          </ac:spMkLst>
        </pc:spChg>
        <pc:spChg chg="add mod">
          <ac:chgData name="shynu s" userId="9f773220fddbb5b2" providerId="LiveId" clId="{3B54EB44-6321-4793-95CA-D724A59A10B7}" dt="2024-08-31T16:06:27.155" v="626" actId="1076"/>
          <ac:spMkLst>
            <pc:docMk/>
            <pc:sldMk cId="2967214823" sldId="261"/>
            <ac:spMk id="4" creationId="{F44AB39A-3625-80C4-AD5B-B5497683356A}"/>
          </ac:spMkLst>
        </pc:spChg>
        <pc:spChg chg="add mod">
          <ac:chgData name="shynu s" userId="9f773220fddbb5b2" providerId="LiveId" clId="{3B54EB44-6321-4793-95CA-D724A59A10B7}" dt="2024-08-31T16:03:59.207" v="601" actId="1076"/>
          <ac:spMkLst>
            <pc:docMk/>
            <pc:sldMk cId="2967214823" sldId="261"/>
            <ac:spMk id="5" creationId="{BF3B6609-8337-4EDF-F824-A435496657E8}"/>
          </ac:spMkLst>
        </pc:spChg>
        <pc:picChg chg="add mod">
          <ac:chgData name="shynu s" userId="9f773220fddbb5b2" providerId="LiveId" clId="{3B54EB44-6321-4793-95CA-D724A59A10B7}" dt="2024-08-31T16:04:49.211" v="613" actId="1076"/>
          <ac:picMkLst>
            <pc:docMk/>
            <pc:sldMk cId="2967214823" sldId="261"/>
            <ac:picMk id="6" creationId="{788E36E7-8066-4717-197A-1447FEC20FC0}"/>
          </ac:picMkLst>
        </pc:picChg>
        <pc:picChg chg="add mod">
          <ac:chgData name="shynu s" userId="9f773220fddbb5b2" providerId="LiveId" clId="{3B54EB44-6321-4793-95CA-D724A59A10B7}" dt="2024-08-31T16:06:10.525" v="623" actId="1076"/>
          <ac:picMkLst>
            <pc:docMk/>
            <pc:sldMk cId="2967214823" sldId="261"/>
            <ac:picMk id="7" creationId="{1514E6F4-C6C2-0853-4C05-9B4B13790311}"/>
          </ac:picMkLst>
        </pc:picChg>
      </pc:sldChg>
      <pc:sldChg chg="add del">
        <pc:chgData name="shynu s" userId="9f773220fddbb5b2" providerId="LiveId" clId="{3B54EB44-6321-4793-95CA-D724A59A10B7}" dt="2024-08-31T16:06:48.952" v="628" actId="2696"/>
        <pc:sldMkLst>
          <pc:docMk/>
          <pc:sldMk cId="216684156" sldId="262"/>
        </pc:sldMkLst>
      </pc:sldChg>
      <pc:sldChg chg="addSp modSp new mod">
        <pc:chgData name="shynu s" userId="9f773220fddbb5b2" providerId="LiveId" clId="{3B54EB44-6321-4793-95CA-D724A59A10B7}" dt="2024-08-31T16:23:28.181" v="977" actId="1076"/>
        <pc:sldMkLst>
          <pc:docMk/>
          <pc:sldMk cId="1307208950" sldId="262"/>
        </pc:sldMkLst>
        <pc:spChg chg="add mod">
          <ac:chgData name="shynu s" userId="9f773220fddbb5b2" providerId="LiveId" clId="{3B54EB44-6321-4793-95CA-D724A59A10B7}" dt="2024-08-31T16:12:56.826" v="771" actId="1076"/>
          <ac:spMkLst>
            <pc:docMk/>
            <pc:sldMk cId="1307208950" sldId="262"/>
            <ac:spMk id="5" creationId="{9FEC4FA6-4910-3202-D67F-7FF9F0BD9D21}"/>
          </ac:spMkLst>
        </pc:spChg>
        <pc:picChg chg="add mod">
          <ac:chgData name="shynu s" userId="9f773220fddbb5b2" providerId="LiveId" clId="{3B54EB44-6321-4793-95CA-D724A59A10B7}" dt="2024-08-31T16:08:12.186" v="637" actId="1076"/>
          <ac:picMkLst>
            <pc:docMk/>
            <pc:sldMk cId="1307208950" sldId="262"/>
            <ac:picMk id="3" creationId="{001D8DA9-1479-321C-14EA-F57AB9B847D4}"/>
          </ac:picMkLst>
        </pc:picChg>
        <pc:picChg chg="add mod">
          <ac:chgData name="shynu s" userId="9f773220fddbb5b2" providerId="LiveId" clId="{3B54EB44-6321-4793-95CA-D724A59A10B7}" dt="2024-08-31T16:08:59.845" v="642" actId="1076"/>
          <ac:picMkLst>
            <pc:docMk/>
            <pc:sldMk cId="1307208950" sldId="262"/>
            <ac:picMk id="4" creationId="{0BBE7647-D400-6273-AC7D-C818CD54A220}"/>
          </ac:picMkLst>
        </pc:picChg>
        <pc:picChg chg="add mod">
          <ac:chgData name="shynu s" userId="9f773220fddbb5b2" providerId="LiveId" clId="{3B54EB44-6321-4793-95CA-D724A59A10B7}" dt="2024-08-31T16:23:28.181" v="977" actId="1076"/>
          <ac:picMkLst>
            <pc:docMk/>
            <pc:sldMk cId="1307208950" sldId="262"/>
            <ac:picMk id="6" creationId="{05AAB0BE-FA2E-BB2B-EF08-73D663D812BA}"/>
          </ac:picMkLst>
        </pc:picChg>
      </pc:sldChg>
      <pc:sldChg chg="addSp modSp add mod">
        <pc:chgData name="shynu s" userId="9f773220fddbb5b2" providerId="LiveId" clId="{3B54EB44-6321-4793-95CA-D724A59A10B7}" dt="2024-08-31T16:23:46.016" v="979" actId="1076"/>
        <pc:sldMkLst>
          <pc:docMk/>
          <pc:sldMk cId="1625945343" sldId="263"/>
        </pc:sldMkLst>
        <pc:spChg chg="add mod">
          <ac:chgData name="shynu s" userId="9f773220fddbb5b2" providerId="LiveId" clId="{3B54EB44-6321-4793-95CA-D724A59A10B7}" dt="2024-08-31T16:19:50.740" v="968" actId="207"/>
          <ac:spMkLst>
            <pc:docMk/>
            <pc:sldMk cId="1625945343" sldId="263"/>
            <ac:spMk id="4" creationId="{73BB2610-2D02-C937-DDF7-D576A8EFE84A}"/>
          </ac:spMkLst>
        </pc:spChg>
        <pc:picChg chg="add mod">
          <ac:chgData name="shynu s" userId="9f773220fddbb5b2" providerId="LiveId" clId="{3B54EB44-6321-4793-95CA-D724A59A10B7}" dt="2024-08-31T16:14:10.078" v="774" actId="1076"/>
          <ac:picMkLst>
            <pc:docMk/>
            <pc:sldMk cId="1625945343" sldId="263"/>
            <ac:picMk id="3" creationId="{2A071ADB-CBB1-131A-5AA4-F91C65D60776}"/>
          </ac:picMkLst>
        </pc:picChg>
        <pc:picChg chg="add mod">
          <ac:chgData name="shynu s" userId="9f773220fddbb5b2" providerId="LiveId" clId="{3B54EB44-6321-4793-95CA-D724A59A10B7}" dt="2024-08-31T16:20:18.846" v="970" actId="1076"/>
          <ac:picMkLst>
            <pc:docMk/>
            <pc:sldMk cId="1625945343" sldId="263"/>
            <ac:picMk id="5" creationId="{0F4EDCD2-BD5A-45F9-9B67-4B189E864898}"/>
          </ac:picMkLst>
        </pc:picChg>
        <pc:picChg chg="add mod">
          <ac:chgData name="shynu s" userId="9f773220fddbb5b2" providerId="LiveId" clId="{3B54EB44-6321-4793-95CA-D724A59A10B7}" dt="2024-08-31T16:23:46.016" v="979" actId="1076"/>
          <ac:picMkLst>
            <pc:docMk/>
            <pc:sldMk cId="1625945343" sldId="263"/>
            <ac:picMk id="6" creationId="{E35CDF54-F62D-AF05-E724-14ABEAF5DB19}"/>
          </ac:picMkLst>
        </pc:picChg>
      </pc:sldChg>
      <pc:sldChg chg="addSp modSp add mod">
        <pc:chgData name="shynu s" userId="9f773220fddbb5b2" providerId="LiveId" clId="{3B54EB44-6321-4793-95CA-D724A59A10B7}" dt="2024-08-31T16:33:44.005" v="1101" actId="14100"/>
        <pc:sldMkLst>
          <pc:docMk/>
          <pc:sldMk cId="465666849" sldId="264"/>
        </pc:sldMkLst>
        <pc:spChg chg="add mod">
          <ac:chgData name="shynu s" userId="9f773220fddbb5b2" providerId="LiveId" clId="{3B54EB44-6321-4793-95CA-D724A59A10B7}" dt="2024-08-31T16:33:44.005" v="1101" actId="14100"/>
          <ac:spMkLst>
            <pc:docMk/>
            <pc:sldMk cId="465666849" sldId="264"/>
            <ac:spMk id="7" creationId="{F350F488-647B-A4DB-6085-0FB1A0886C1C}"/>
          </ac:spMkLst>
        </pc:spChg>
        <pc:picChg chg="add mod">
          <ac:chgData name="shynu s" userId="9f773220fddbb5b2" providerId="LiveId" clId="{3B54EB44-6321-4793-95CA-D724A59A10B7}" dt="2024-08-31T16:21:26.237" v="972" actId="1076"/>
          <ac:picMkLst>
            <pc:docMk/>
            <pc:sldMk cId="465666849" sldId="264"/>
            <ac:picMk id="3" creationId="{D8B6E463-48D1-A2F8-641B-1F24140F8739}"/>
          </ac:picMkLst>
        </pc:picChg>
        <pc:picChg chg="add mod">
          <ac:chgData name="shynu s" userId="9f773220fddbb5b2" providerId="LiveId" clId="{3B54EB44-6321-4793-95CA-D724A59A10B7}" dt="2024-08-31T16:22:58.065" v="975" actId="1076"/>
          <ac:picMkLst>
            <pc:docMk/>
            <pc:sldMk cId="465666849" sldId="264"/>
            <ac:picMk id="4" creationId="{19004B8D-D0BA-88BB-DDBF-DF34579C6296}"/>
          </ac:picMkLst>
        </pc:picChg>
        <pc:picChg chg="add mod">
          <ac:chgData name="shynu s" userId="9f773220fddbb5b2" providerId="LiveId" clId="{3B54EB44-6321-4793-95CA-D724A59A10B7}" dt="2024-08-31T16:23:57.547" v="981" actId="1076"/>
          <ac:picMkLst>
            <pc:docMk/>
            <pc:sldMk cId="465666849" sldId="264"/>
            <ac:picMk id="5" creationId="{94430286-D097-E5BC-C02D-89979E07A7F0}"/>
          </ac:picMkLst>
        </pc:picChg>
        <pc:picChg chg="add mod">
          <ac:chgData name="shynu s" userId="9f773220fddbb5b2" providerId="LiveId" clId="{3B54EB44-6321-4793-95CA-D724A59A10B7}" dt="2024-08-31T16:24:25.359" v="983" actId="1076"/>
          <ac:picMkLst>
            <pc:docMk/>
            <pc:sldMk cId="465666849" sldId="264"/>
            <ac:picMk id="6" creationId="{017E5237-4872-65A8-54D3-5AD7DCF82A17}"/>
          </ac:picMkLst>
        </pc:picChg>
      </pc:sldChg>
      <pc:sldChg chg="addSp delSp modSp add mod">
        <pc:chgData name="shynu s" userId="9f773220fddbb5b2" providerId="LiveId" clId="{3B54EB44-6321-4793-95CA-D724A59A10B7}" dt="2024-08-31T16:42:50.498" v="1421" actId="1076"/>
        <pc:sldMkLst>
          <pc:docMk/>
          <pc:sldMk cId="1391008603" sldId="265"/>
        </pc:sldMkLst>
        <pc:spChg chg="add del mod">
          <ac:chgData name="shynu s" userId="9f773220fddbb5b2" providerId="LiveId" clId="{3B54EB44-6321-4793-95CA-D724A59A10B7}" dt="2024-08-31T16:29:36.355" v="999"/>
          <ac:spMkLst>
            <pc:docMk/>
            <pc:sldMk cId="1391008603" sldId="265"/>
            <ac:spMk id="4" creationId="{68EF40B4-5A12-7CF2-2FBC-5EB731280D41}"/>
          </ac:spMkLst>
        </pc:spChg>
        <pc:spChg chg="add del mod">
          <ac:chgData name="shynu s" userId="9f773220fddbb5b2" providerId="LiveId" clId="{3B54EB44-6321-4793-95CA-D724A59A10B7}" dt="2024-08-31T16:30:14.571" v="1005"/>
          <ac:spMkLst>
            <pc:docMk/>
            <pc:sldMk cId="1391008603" sldId="265"/>
            <ac:spMk id="5" creationId="{C04CADF8-D118-1351-B14A-D36A15072B57}"/>
          </ac:spMkLst>
        </pc:spChg>
        <pc:spChg chg="add mod">
          <ac:chgData name="shynu s" userId="9f773220fddbb5b2" providerId="LiveId" clId="{3B54EB44-6321-4793-95CA-D724A59A10B7}" dt="2024-08-31T16:42:02.798" v="1417" actId="1076"/>
          <ac:spMkLst>
            <pc:docMk/>
            <pc:sldMk cId="1391008603" sldId="265"/>
            <ac:spMk id="6" creationId="{3C0D2F25-8DAF-3021-09C7-10B3B1DE3DA3}"/>
          </ac:spMkLst>
        </pc:spChg>
        <pc:picChg chg="add mod">
          <ac:chgData name="shynu s" userId="9f773220fddbb5b2" providerId="LiveId" clId="{3B54EB44-6321-4793-95CA-D724A59A10B7}" dt="2024-08-31T16:25:12.428" v="985" actId="1076"/>
          <ac:picMkLst>
            <pc:docMk/>
            <pc:sldMk cId="1391008603" sldId="265"/>
            <ac:picMk id="3" creationId="{E7835242-21B7-6E3C-CD17-35877635434A}"/>
          </ac:picMkLst>
        </pc:picChg>
        <pc:picChg chg="add mod">
          <ac:chgData name="shynu s" userId="9f773220fddbb5b2" providerId="LiveId" clId="{3B54EB44-6321-4793-95CA-D724A59A10B7}" dt="2024-08-31T16:41:54.908" v="1416" actId="1076"/>
          <ac:picMkLst>
            <pc:docMk/>
            <pc:sldMk cId="1391008603" sldId="265"/>
            <ac:picMk id="7" creationId="{4EEE1AFC-B002-79BE-1A33-B6FB200A9A8C}"/>
          </ac:picMkLst>
        </pc:picChg>
        <pc:picChg chg="add mod">
          <ac:chgData name="shynu s" userId="9f773220fddbb5b2" providerId="LiveId" clId="{3B54EB44-6321-4793-95CA-D724A59A10B7}" dt="2024-08-31T16:42:50.498" v="1421" actId="1076"/>
          <ac:picMkLst>
            <pc:docMk/>
            <pc:sldMk cId="1391008603" sldId="265"/>
            <ac:picMk id="8" creationId="{7061F009-B76F-F6DE-6279-15564322D4C7}"/>
          </ac:picMkLst>
        </pc:picChg>
      </pc:sldChg>
      <pc:sldChg chg="addSp delSp modSp add mod">
        <pc:chgData name="shynu s" userId="9f773220fddbb5b2" providerId="LiveId" clId="{3B54EB44-6321-4793-95CA-D724A59A10B7}" dt="2024-09-01T02:25:52.215" v="1436"/>
        <pc:sldMkLst>
          <pc:docMk/>
          <pc:sldMk cId="4090091153" sldId="266"/>
        </pc:sldMkLst>
        <pc:graphicFrameChg chg="add del mod">
          <ac:chgData name="shynu s" userId="9f773220fddbb5b2" providerId="LiveId" clId="{3B54EB44-6321-4793-95CA-D724A59A10B7}" dt="2024-09-01T02:23:22.257" v="1426" actId="21"/>
          <ac:graphicFrameMkLst>
            <pc:docMk/>
            <pc:sldMk cId="4090091153" sldId="266"/>
            <ac:graphicFrameMk id="4" creationId="{2D5EBC80-1CCE-44B2-A47B-1924D4F530F6}"/>
          </ac:graphicFrameMkLst>
        </pc:graphicFrameChg>
        <pc:picChg chg="add del mod">
          <ac:chgData name="shynu s" userId="9f773220fddbb5b2" providerId="LiveId" clId="{3B54EB44-6321-4793-95CA-D724A59A10B7}" dt="2024-09-01T02:24:57.222" v="1432" actId="21"/>
          <ac:picMkLst>
            <pc:docMk/>
            <pc:sldMk cId="4090091153" sldId="266"/>
            <ac:picMk id="2" creationId="{0278A656-3EB7-EDC0-8594-A10E112DD8F3}"/>
          </ac:picMkLst>
        </pc:picChg>
        <pc:picChg chg="add mod">
          <ac:chgData name="shynu s" userId="9f773220fddbb5b2" providerId="LiveId" clId="{3B54EB44-6321-4793-95CA-D724A59A10B7}" dt="2024-08-31T16:25:43.984" v="987" actId="1076"/>
          <ac:picMkLst>
            <pc:docMk/>
            <pc:sldMk cId="4090091153" sldId="266"/>
            <ac:picMk id="3" creationId="{A8062C93-2056-ABB0-DD12-1ADDE14E0197}"/>
          </ac:picMkLst>
        </pc:picChg>
        <pc:picChg chg="add mod">
          <ac:chgData name="shynu s" userId="9f773220fddbb5b2" providerId="LiveId" clId="{3B54EB44-6321-4793-95CA-D724A59A10B7}" dt="2024-08-31T16:43:02.824" v="1423" actId="1076"/>
          <ac:picMkLst>
            <pc:docMk/>
            <pc:sldMk cId="4090091153" sldId="266"/>
            <ac:picMk id="5" creationId="{B45F44E7-D9BB-2DFA-537C-EAB80B74DAB6}"/>
          </ac:picMkLst>
        </pc:picChg>
        <pc:picChg chg="add del mod">
          <ac:chgData name="shynu s" userId="9f773220fddbb5b2" providerId="LiveId" clId="{3B54EB44-6321-4793-95CA-D724A59A10B7}" dt="2024-09-01T02:25:48.170" v="1435" actId="21"/>
          <ac:picMkLst>
            <pc:docMk/>
            <pc:sldMk cId="4090091153" sldId="266"/>
            <ac:picMk id="6" creationId="{6128F629-217D-1821-E4A5-0697661308A4}"/>
          </ac:picMkLst>
        </pc:picChg>
        <pc:picChg chg="add">
          <ac:chgData name="shynu s" userId="9f773220fddbb5b2" providerId="LiveId" clId="{3B54EB44-6321-4793-95CA-D724A59A10B7}" dt="2024-09-01T02:25:52.215" v="1436"/>
          <ac:picMkLst>
            <pc:docMk/>
            <pc:sldMk cId="4090091153" sldId="266"/>
            <ac:picMk id="7" creationId="{77944799-D135-4B55-5A59-DA5B4A8583F6}"/>
          </ac:picMkLst>
        </pc:picChg>
      </pc:sldChg>
      <pc:sldChg chg="addSp delSp modSp add mod">
        <pc:chgData name="shynu s" userId="9f773220fddbb5b2" providerId="LiveId" clId="{3B54EB44-6321-4793-95CA-D724A59A10B7}" dt="2024-08-31T16:43:17.001" v="1425" actId="1076"/>
        <pc:sldMkLst>
          <pc:docMk/>
          <pc:sldMk cId="2465470984" sldId="267"/>
        </pc:sldMkLst>
        <pc:spChg chg="add del mod">
          <ac:chgData name="shynu s" userId="9f773220fddbb5b2" providerId="LiveId" clId="{3B54EB44-6321-4793-95CA-D724A59A10B7}" dt="2024-08-31T16:29:51.394" v="1002"/>
          <ac:spMkLst>
            <pc:docMk/>
            <pc:sldMk cId="2465470984" sldId="267"/>
            <ac:spMk id="4" creationId="{393CBDFB-45CF-5C05-33D5-BEA9E5BBC648}"/>
          </ac:spMkLst>
        </pc:spChg>
        <pc:spChg chg="add mod">
          <ac:chgData name="shynu s" userId="9f773220fddbb5b2" providerId="LiveId" clId="{3B54EB44-6321-4793-95CA-D724A59A10B7}" dt="2024-08-31T16:40:58.805" v="1410" actId="207"/>
          <ac:spMkLst>
            <pc:docMk/>
            <pc:sldMk cId="2465470984" sldId="267"/>
            <ac:spMk id="5" creationId="{0DCA0DC0-A194-FEC2-6978-6B670245CFAF}"/>
          </ac:spMkLst>
        </pc:spChg>
        <pc:picChg chg="add mod">
          <ac:chgData name="shynu s" userId="9f773220fddbb5b2" providerId="LiveId" clId="{3B54EB44-6321-4793-95CA-D724A59A10B7}" dt="2024-08-31T16:26:14.118" v="989" actId="1076"/>
          <ac:picMkLst>
            <pc:docMk/>
            <pc:sldMk cId="2465470984" sldId="267"/>
            <ac:picMk id="3" creationId="{04A14D4E-6468-72AF-B66B-AB45AC3E7E8E}"/>
          </ac:picMkLst>
        </pc:picChg>
        <pc:picChg chg="add mod">
          <ac:chgData name="shynu s" userId="9f773220fddbb5b2" providerId="LiveId" clId="{3B54EB44-6321-4793-95CA-D724A59A10B7}" dt="2024-08-31T16:42:18.963" v="1419" actId="1076"/>
          <ac:picMkLst>
            <pc:docMk/>
            <pc:sldMk cId="2465470984" sldId="267"/>
            <ac:picMk id="6" creationId="{0850A83B-0C19-CD68-F2FE-B2A85F73471E}"/>
          </ac:picMkLst>
        </pc:picChg>
        <pc:picChg chg="add mod">
          <ac:chgData name="shynu s" userId="9f773220fddbb5b2" providerId="LiveId" clId="{3B54EB44-6321-4793-95CA-D724A59A10B7}" dt="2024-08-31T16:43:17.001" v="1425" actId="1076"/>
          <ac:picMkLst>
            <pc:docMk/>
            <pc:sldMk cId="2465470984" sldId="267"/>
            <ac:picMk id="7" creationId="{AEF86221-AB8F-2D33-B531-96E3988B0EA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13396-3427-4890-B647-663361A9DCF0}"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062ED-009D-4AA4-AE32-C02921C893FA}" type="slidenum">
              <a:rPr lang="en-IN" smtClean="0"/>
              <a:t>‹#›</a:t>
            </a:fld>
            <a:endParaRPr lang="en-IN"/>
          </a:p>
        </p:txBody>
      </p:sp>
    </p:spTree>
    <p:extLst>
      <p:ext uri="{BB962C8B-B14F-4D97-AF65-F5344CB8AC3E}">
        <p14:creationId xmlns:p14="http://schemas.microsoft.com/office/powerpoint/2010/main" val="81569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13396-3427-4890-B647-663361A9DCF0}"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062ED-009D-4AA4-AE32-C02921C893FA}" type="slidenum">
              <a:rPr lang="en-IN" smtClean="0"/>
              <a:t>‹#›</a:t>
            </a:fld>
            <a:endParaRPr lang="en-IN"/>
          </a:p>
        </p:txBody>
      </p:sp>
    </p:spTree>
    <p:extLst>
      <p:ext uri="{BB962C8B-B14F-4D97-AF65-F5344CB8AC3E}">
        <p14:creationId xmlns:p14="http://schemas.microsoft.com/office/powerpoint/2010/main" val="258749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13396-3427-4890-B647-663361A9DCF0}"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062ED-009D-4AA4-AE32-C02921C893F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7480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13396-3427-4890-B647-663361A9DCF0}"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062ED-009D-4AA4-AE32-C02921C893FA}" type="slidenum">
              <a:rPr lang="en-IN" smtClean="0"/>
              <a:t>‹#›</a:t>
            </a:fld>
            <a:endParaRPr lang="en-IN"/>
          </a:p>
        </p:txBody>
      </p:sp>
    </p:spTree>
    <p:extLst>
      <p:ext uri="{BB962C8B-B14F-4D97-AF65-F5344CB8AC3E}">
        <p14:creationId xmlns:p14="http://schemas.microsoft.com/office/powerpoint/2010/main" val="189095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13396-3427-4890-B647-663361A9DCF0}"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062ED-009D-4AA4-AE32-C02921C893F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1872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13396-3427-4890-B647-663361A9DCF0}"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062ED-009D-4AA4-AE32-C02921C893FA}" type="slidenum">
              <a:rPr lang="en-IN" smtClean="0"/>
              <a:t>‹#›</a:t>
            </a:fld>
            <a:endParaRPr lang="en-IN"/>
          </a:p>
        </p:txBody>
      </p:sp>
    </p:spTree>
    <p:extLst>
      <p:ext uri="{BB962C8B-B14F-4D97-AF65-F5344CB8AC3E}">
        <p14:creationId xmlns:p14="http://schemas.microsoft.com/office/powerpoint/2010/main" val="2940130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13396-3427-4890-B647-663361A9DCF0}"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062ED-009D-4AA4-AE32-C02921C893FA}" type="slidenum">
              <a:rPr lang="en-IN" smtClean="0"/>
              <a:t>‹#›</a:t>
            </a:fld>
            <a:endParaRPr lang="en-IN"/>
          </a:p>
        </p:txBody>
      </p:sp>
    </p:spTree>
    <p:extLst>
      <p:ext uri="{BB962C8B-B14F-4D97-AF65-F5344CB8AC3E}">
        <p14:creationId xmlns:p14="http://schemas.microsoft.com/office/powerpoint/2010/main" val="347266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13396-3427-4890-B647-663361A9DCF0}"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062ED-009D-4AA4-AE32-C02921C893FA}" type="slidenum">
              <a:rPr lang="en-IN" smtClean="0"/>
              <a:t>‹#›</a:t>
            </a:fld>
            <a:endParaRPr lang="en-IN"/>
          </a:p>
        </p:txBody>
      </p:sp>
    </p:spTree>
    <p:extLst>
      <p:ext uri="{BB962C8B-B14F-4D97-AF65-F5344CB8AC3E}">
        <p14:creationId xmlns:p14="http://schemas.microsoft.com/office/powerpoint/2010/main" val="3320444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13396-3427-4890-B647-663361A9DCF0}"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062ED-009D-4AA4-AE32-C02921C893FA}" type="slidenum">
              <a:rPr lang="en-IN" smtClean="0"/>
              <a:t>‹#›</a:t>
            </a:fld>
            <a:endParaRPr lang="en-IN"/>
          </a:p>
        </p:txBody>
      </p:sp>
    </p:spTree>
    <p:extLst>
      <p:ext uri="{BB962C8B-B14F-4D97-AF65-F5344CB8AC3E}">
        <p14:creationId xmlns:p14="http://schemas.microsoft.com/office/powerpoint/2010/main" val="111542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13396-3427-4890-B647-663361A9DCF0}"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7062ED-009D-4AA4-AE32-C02921C893FA}" type="slidenum">
              <a:rPr lang="en-IN" smtClean="0"/>
              <a:t>‹#›</a:t>
            </a:fld>
            <a:endParaRPr lang="en-IN"/>
          </a:p>
        </p:txBody>
      </p:sp>
    </p:spTree>
    <p:extLst>
      <p:ext uri="{BB962C8B-B14F-4D97-AF65-F5344CB8AC3E}">
        <p14:creationId xmlns:p14="http://schemas.microsoft.com/office/powerpoint/2010/main" val="261321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613396-3427-4890-B647-663361A9DCF0}"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7062ED-009D-4AA4-AE32-C02921C893FA}" type="slidenum">
              <a:rPr lang="en-IN" smtClean="0"/>
              <a:t>‹#›</a:t>
            </a:fld>
            <a:endParaRPr lang="en-IN"/>
          </a:p>
        </p:txBody>
      </p:sp>
    </p:spTree>
    <p:extLst>
      <p:ext uri="{BB962C8B-B14F-4D97-AF65-F5344CB8AC3E}">
        <p14:creationId xmlns:p14="http://schemas.microsoft.com/office/powerpoint/2010/main" val="422273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13396-3427-4890-B647-663361A9DCF0}" type="datetimeFigureOut">
              <a:rPr lang="en-IN" smtClean="0"/>
              <a:t>01-09-2024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7062ED-009D-4AA4-AE32-C02921C893FA}" type="slidenum">
              <a:rPr lang="en-IN" smtClean="0"/>
              <a:t>‹#›</a:t>
            </a:fld>
            <a:endParaRPr lang="en-IN"/>
          </a:p>
        </p:txBody>
      </p:sp>
    </p:spTree>
    <p:extLst>
      <p:ext uri="{BB962C8B-B14F-4D97-AF65-F5344CB8AC3E}">
        <p14:creationId xmlns:p14="http://schemas.microsoft.com/office/powerpoint/2010/main" val="305150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613396-3427-4890-B647-663361A9DCF0}" type="datetimeFigureOut">
              <a:rPr lang="en-IN" smtClean="0"/>
              <a:t>01-09-2024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7062ED-009D-4AA4-AE32-C02921C893FA}" type="slidenum">
              <a:rPr lang="en-IN" smtClean="0"/>
              <a:t>‹#›</a:t>
            </a:fld>
            <a:endParaRPr lang="en-IN"/>
          </a:p>
        </p:txBody>
      </p:sp>
    </p:spTree>
    <p:extLst>
      <p:ext uri="{BB962C8B-B14F-4D97-AF65-F5344CB8AC3E}">
        <p14:creationId xmlns:p14="http://schemas.microsoft.com/office/powerpoint/2010/main" val="3569005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13396-3427-4890-B647-663361A9DCF0}" type="datetimeFigureOut">
              <a:rPr lang="en-IN" smtClean="0"/>
              <a:t>01-09-2024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7062ED-009D-4AA4-AE32-C02921C893FA}" type="slidenum">
              <a:rPr lang="en-IN" smtClean="0"/>
              <a:t>‹#›</a:t>
            </a:fld>
            <a:endParaRPr lang="en-IN"/>
          </a:p>
        </p:txBody>
      </p:sp>
    </p:spTree>
    <p:extLst>
      <p:ext uri="{BB962C8B-B14F-4D97-AF65-F5344CB8AC3E}">
        <p14:creationId xmlns:p14="http://schemas.microsoft.com/office/powerpoint/2010/main" val="175687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613396-3427-4890-B647-663361A9DCF0}"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7062ED-009D-4AA4-AE32-C02921C893FA}" type="slidenum">
              <a:rPr lang="en-IN" smtClean="0"/>
              <a:t>‹#›</a:t>
            </a:fld>
            <a:endParaRPr lang="en-IN"/>
          </a:p>
        </p:txBody>
      </p:sp>
    </p:spTree>
    <p:extLst>
      <p:ext uri="{BB962C8B-B14F-4D97-AF65-F5344CB8AC3E}">
        <p14:creationId xmlns:p14="http://schemas.microsoft.com/office/powerpoint/2010/main" val="110816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7062ED-009D-4AA4-AE32-C02921C893FA}" type="slidenum">
              <a:rPr lang="en-IN" smtClean="0"/>
              <a:t>‹#›</a:t>
            </a:fld>
            <a:endParaRPr lang="en-IN"/>
          </a:p>
        </p:txBody>
      </p:sp>
      <p:sp>
        <p:nvSpPr>
          <p:cNvPr id="5" name="Date Placeholder 4"/>
          <p:cNvSpPr>
            <a:spLocks noGrp="1"/>
          </p:cNvSpPr>
          <p:nvPr>
            <p:ph type="dt" sz="half" idx="10"/>
          </p:nvPr>
        </p:nvSpPr>
        <p:spPr/>
        <p:txBody>
          <a:bodyPr/>
          <a:lstStyle/>
          <a:p>
            <a:fld id="{FB613396-3427-4890-B647-663361A9DCF0}" type="datetimeFigureOut">
              <a:rPr lang="en-IN" smtClean="0"/>
              <a:t>01-09-2024</a:t>
            </a:fld>
            <a:endParaRPr lang="en-IN"/>
          </a:p>
        </p:txBody>
      </p:sp>
    </p:spTree>
    <p:extLst>
      <p:ext uri="{BB962C8B-B14F-4D97-AF65-F5344CB8AC3E}">
        <p14:creationId xmlns:p14="http://schemas.microsoft.com/office/powerpoint/2010/main" val="898208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613396-3427-4890-B647-663361A9DCF0}" type="datetimeFigureOut">
              <a:rPr lang="en-IN" smtClean="0"/>
              <a:t>01-09-2024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7062ED-009D-4AA4-AE32-C02921C893FA}" type="slidenum">
              <a:rPr lang="en-IN" smtClean="0"/>
              <a:t>‹#›</a:t>
            </a:fld>
            <a:endParaRPr lang="en-IN"/>
          </a:p>
        </p:txBody>
      </p:sp>
    </p:spTree>
    <p:extLst>
      <p:ext uri="{BB962C8B-B14F-4D97-AF65-F5344CB8AC3E}">
        <p14:creationId xmlns:p14="http://schemas.microsoft.com/office/powerpoint/2010/main" val="33416855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B33D-429C-6267-55A1-CD3E7E929EF2}"/>
              </a:ext>
            </a:extLst>
          </p:cNvPr>
          <p:cNvSpPr>
            <a:spLocks noGrp="1"/>
          </p:cNvSpPr>
          <p:nvPr>
            <p:ph type="ctrTitle"/>
          </p:nvPr>
        </p:nvSpPr>
        <p:spPr>
          <a:xfrm>
            <a:off x="1141307" y="223520"/>
            <a:ext cx="7766936" cy="567266"/>
          </a:xfrm>
        </p:spPr>
        <p:txBody>
          <a:bodyPr/>
          <a:lstStyle/>
          <a:p>
            <a:r>
              <a:rPr lang="en-US" sz="3600" dirty="0">
                <a:solidFill>
                  <a:schemeClr val="tx1"/>
                </a:solidFill>
              </a:rPr>
              <a:t>Employee Data Analysis using Excel</a:t>
            </a:r>
            <a:endParaRPr lang="en-IN" sz="3600" dirty="0">
              <a:solidFill>
                <a:schemeClr val="tx1"/>
              </a:solidFill>
            </a:endParaRPr>
          </a:p>
        </p:txBody>
      </p:sp>
      <p:sp>
        <p:nvSpPr>
          <p:cNvPr id="3" name="Subtitle 2">
            <a:extLst>
              <a:ext uri="{FF2B5EF4-FFF2-40B4-BE49-F238E27FC236}">
                <a16:creationId xmlns:a16="http://schemas.microsoft.com/office/drawing/2014/main" id="{FB79105A-18B5-1623-7454-E9C42EEA7578}"/>
              </a:ext>
            </a:extLst>
          </p:cNvPr>
          <p:cNvSpPr>
            <a:spLocks noGrp="1"/>
          </p:cNvSpPr>
          <p:nvPr>
            <p:ph type="subTitle" idx="1"/>
          </p:nvPr>
        </p:nvSpPr>
        <p:spPr>
          <a:xfrm>
            <a:off x="426720" y="2748470"/>
            <a:ext cx="10668000" cy="2301050"/>
          </a:xfrm>
        </p:spPr>
        <p:txBody>
          <a:bodyPr>
            <a:normAutofit/>
          </a:bodyPr>
          <a:lstStyle/>
          <a:p>
            <a:pPr algn="l"/>
            <a:r>
              <a:rPr lang="en-US" sz="2400" dirty="0">
                <a:solidFill>
                  <a:schemeClr val="tx1"/>
                </a:solidFill>
              </a:rPr>
              <a:t>STUDENT NAME: SHALUMOL S</a:t>
            </a:r>
          </a:p>
          <a:p>
            <a:pPr algn="l"/>
            <a:r>
              <a:rPr lang="en-US" sz="2400" dirty="0">
                <a:solidFill>
                  <a:schemeClr val="tx1"/>
                </a:solidFill>
              </a:rPr>
              <a:t>REGISTER NO: 312216149 asunm1621312216149</a:t>
            </a:r>
          </a:p>
          <a:p>
            <a:pPr algn="l"/>
            <a:r>
              <a:rPr lang="en-US" sz="2400" dirty="0">
                <a:solidFill>
                  <a:schemeClr val="tx1"/>
                </a:solidFill>
              </a:rPr>
              <a:t>DEPARTMENT: B.COM ACCOUNTING AND FINANCE</a:t>
            </a:r>
          </a:p>
          <a:p>
            <a:pPr algn="l"/>
            <a:r>
              <a:rPr lang="en-US" sz="2400" dirty="0">
                <a:solidFill>
                  <a:schemeClr val="tx1"/>
                </a:solidFill>
              </a:rPr>
              <a:t>COLLEGE: SHRI SHANKARLAL SUNDARBAI SHASUN JAIN COLLEGE FOR WOMEN</a:t>
            </a:r>
          </a:p>
        </p:txBody>
      </p:sp>
      <p:grpSp>
        <p:nvGrpSpPr>
          <p:cNvPr id="4" name="object 2">
            <a:extLst>
              <a:ext uri="{FF2B5EF4-FFF2-40B4-BE49-F238E27FC236}">
                <a16:creationId xmlns:a16="http://schemas.microsoft.com/office/drawing/2014/main" id="{D322CBF0-EAB5-C307-F555-42521A811260}"/>
              </a:ext>
            </a:extLst>
          </p:cNvPr>
          <p:cNvGrpSpPr/>
          <p:nvPr/>
        </p:nvGrpSpPr>
        <p:grpSpPr>
          <a:xfrm>
            <a:off x="1141307" y="884365"/>
            <a:ext cx="1853670" cy="1300480"/>
            <a:chOff x="742950" y="1104900"/>
            <a:chExt cx="1743075" cy="1333500"/>
          </a:xfrm>
        </p:grpSpPr>
        <p:sp>
          <p:nvSpPr>
            <p:cNvPr id="5" name="object 3">
              <a:extLst>
                <a:ext uri="{FF2B5EF4-FFF2-40B4-BE49-F238E27FC236}">
                  <a16:creationId xmlns:a16="http://schemas.microsoft.com/office/drawing/2014/main" id="{BAB45F3A-2745-2E32-8F15-7FEA7824940B}"/>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6" name="object 4">
              <a:extLst>
                <a:ext uri="{FF2B5EF4-FFF2-40B4-BE49-F238E27FC236}">
                  <a16:creationId xmlns:a16="http://schemas.microsoft.com/office/drawing/2014/main" id="{0EA33535-9060-F836-40B2-9B74BD2A3887}"/>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ysClr val="windowText" lastClr="000000"/>
                </a:solidFill>
                <a:effectLst/>
                <a:uLnTx/>
                <a:uFillTx/>
                <a:latin typeface="Calibri"/>
                <a:ea typeface="+mn-ea"/>
                <a:cs typeface="+mn-cs"/>
              </a:endParaRPr>
            </a:p>
          </p:txBody>
        </p:sp>
      </p:grpSp>
    </p:spTree>
    <p:extLst>
      <p:ext uri="{BB962C8B-B14F-4D97-AF65-F5344CB8AC3E}">
        <p14:creationId xmlns:p14="http://schemas.microsoft.com/office/powerpoint/2010/main" val="339868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835242-21B7-6E3C-CD17-35877635434A}"/>
              </a:ext>
            </a:extLst>
          </p:cNvPr>
          <p:cNvPicPr>
            <a:picLocks noChangeAspect="1"/>
          </p:cNvPicPr>
          <p:nvPr/>
        </p:nvPicPr>
        <p:blipFill>
          <a:blip r:embed="rId2"/>
          <a:stretch>
            <a:fillRect/>
          </a:stretch>
        </p:blipFill>
        <p:spPr>
          <a:xfrm>
            <a:off x="479378" y="157424"/>
            <a:ext cx="3999323" cy="1280271"/>
          </a:xfrm>
          <a:prstGeom prst="rect">
            <a:avLst/>
          </a:prstGeom>
        </p:spPr>
      </p:pic>
      <p:sp>
        <p:nvSpPr>
          <p:cNvPr id="6" name="TextBox 5">
            <a:extLst>
              <a:ext uri="{FF2B5EF4-FFF2-40B4-BE49-F238E27FC236}">
                <a16:creationId xmlns:a16="http://schemas.microsoft.com/office/drawing/2014/main" id="{3C0D2F25-8DAF-3021-09C7-10B3B1DE3DA3}"/>
              </a:ext>
            </a:extLst>
          </p:cNvPr>
          <p:cNvSpPr txBox="1"/>
          <p:nvPr/>
        </p:nvSpPr>
        <p:spPr>
          <a:xfrm>
            <a:off x="3261360" y="2151727"/>
            <a:ext cx="6370320" cy="2554545"/>
          </a:xfrm>
          <a:prstGeom prst="rect">
            <a:avLst/>
          </a:prstGeom>
          <a:noFill/>
        </p:spPr>
        <p:txBody>
          <a:bodyPr wrap="square" rtlCol="0">
            <a:spAutoFit/>
          </a:bodyPr>
          <a:lstStyle/>
          <a:p>
            <a:r>
              <a:rPr lang="en-US" sz="3200" dirty="0">
                <a:solidFill>
                  <a:schemeClr val="tx1">
                    <a:lumMod val="95000"/>
                    <a:lumOff val="5000"/>
                  </a:schemeClr>
                </a:solidFill>
              </a:rPr>
              <a:t>Data Collection</a:t>
            </a:r>
          </a:p>
          <a:p>
            <a:r>
              <a:rPr lang="en-US" sz="3200" dirty="0">
                <a:solidFill>
                  <a:schemeClr val="tx1">
                    <a:lumMod val="95000"/>
                    <a:lumOff val="5000"/>
                  </a:schemeClr>
                </a:solidFill>
              </a:rPr>
              <a:t>Features Collection</a:t>
            </a:r>
          </a:p>
          <a:p>
            <a:r>
              <a:rPr lang="en-US" sz="3200" dirty="0">
                <a:solidFill>
                  <a:schemeClr val="tx1">
                    <a:lumMod val="95000"/>
                    <a:lumOff val="5000"/>
                  </a:schemeClr>
                </a:solidFill>
              </a:rPr>
              <a:t>Data Cleaning</a:t>
            </a:r>
          </a:p>
          <a:p>
            <a:r>
              <a:rPr lang="en-US" sz="3200" dirty="0">
                <a:solidFill>
                  <a:schemeClr val="tx1">
                    <a:lumMod val="95000"/>
                    <a:lumOff val="5000"/>
                  </a:schemeClr>
                </a:solidFill>
              </a:rPr>
              <a:t>Performance Level</a:t>
            </a:r>
          </a:p>
          <a:p>
            <a:r>
              <a:rPr lang="en-US" sz="3200" dirty="0">
                <a:solidFill>
                  <a:schemeClr val="tx1">
                    <a:lumMod val="95000"/>
                    <a:lumOff val="5000"/>
                  </a:schemeClr>
                </a:solidFill>
              </a:rPr>
              <a:t>Summary</a:t>
            </a:r>
          </a:p>
        </p:txBody>
      </p:sp>
      <p:pic>
        <p:nvPicPr>
          <p:cNvPr id="7" name="Picture 6">
            <a:extLst>
              <a:ext uri="{FF2B5EF4-FFF2-40B4-BE49-F238E27FC236}">
                <a16:creationId xmlns:a16="http://schemas.microsoft.com/office/drawing/2014/main" id="{4EEE1AFC-B002-79BE-1A33-B6FB200A9A8C}"/>
              </a:ext>
            </a:extLst>
          </p:cNvPr>
          <p:cNvPicPr>
            <a:picLocks noChangeAspect="1"/>
          </p:cNvPicPr>
          <p:nvPr/>
        </p:nvPicPr>
        <p:blipFill>
          <a:blip r:embed="rId3"/>
          <a:stretch>
            <a:fillRect/>
          </a:stretch>
        </p:blipFill>
        <p:spPr>
          <a:xfrm>
            <a:off x="4718290" y="1114579"/>
            <a:ext cx="317019" cy="323116"/>
          </a:xfrm>
          <a:prstGeom prst="rect">
            <a:avLst/>
          </a:prstGeom>
        </p:spPr>
      </p:pic>
      <p:pic>
        <p:nvPicPr>
          <p:cNvPr id="8" name="Picture 7">
            <a:extLst>
              <a:ext uri="{FF2B5EF4-FFF2-40B4-BE49-F238E27FC236}">
                <a16:creationId xmlns:a16="http://schemas.microsoft.com/office/drawing/2014/main" id="{7061F009-B76F-F6DE-6279-15564322D4C7}"/>
              </a:ext>
            </a:extLst>
          </p:cNvPr>
          <p:cNvPicPr>
            <a:picLocks noChangeAspect="1"/>
          </p:cNvPicPr>
          <p:nvPr/>
        </p:nvPicPr>
        <p:blipFill>
          <a:blip r:embed="rId4"/>
          <a:stretch>
            <a:fillRect/>
          </a:stretch>
        </p:blipFill>
        <p:spPr>
          <a:xfrm>
            <a:off x="9950672" y="5575774"/>
            <a:ext cx="743776" cy="786452"/>
          </a:xfrm>
          <a:prstGeom prst="rect">
            <a:avLst/>
          </a:prstGeom>
        </p:spPr>
      </p:pic>
    </p:spTree>
    <p:extLst>
      <p:ext uri="{BB962C8B-B14F-4D97-AF65-F5344CB8AC3E}">
        <p14:creationId xmlns:p14="http://schemas.microsoft.com/office/powerpoint/2010/main" val="139100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062C93-2056-ABB0-DD12-1ADDE14E0197}"/>
              </a:ext>
            </a:extLst>
          </p:cNvPr>
          <p:cNvPicPr>
            <a:picLocks noChangeAspect="1"/>
          </p:cNvPicPr>
          <p:nvPr/>
        </p:nvPicPr>
        <p:blipFill>
          <a:blip r:embed="rId2"/>
          <a:stretch>
            <a:fillRect/>
          </a:stretch>
        </p:blipFill>
        <p:spPr>
          <a:xfrm>
            <a:off x="251832" y="177744"/>
            <a:ext cx="3133616" cy="1280271"/>
          </a:xfrm>
          <a:prstGeom prst="rect">
            <a:avLst/>
          </a:prstGeom>
        </p:spPr>
      </p:pic>
      <p:pic>
        <p:nvPicPr>
          <p:cNvPr id="5" name="Picture 4">
            <a:extLst>
              <a:ext uri="{FF2B5EF4-FFF2-40B4-BE49-F238E27FC236}">
                <a16:creationId xmlns:a16="http://schemas.microsoft.com/office/drawing/2014/main" id="{B45F44E7-D9BB-2DFA-537C-EAB80B74DAB6}"/>
              </a:ext>
            </a:extLst>
          </p:cNvPr>
          <p:cNvPicPr>
            <a:picLocks noChangeAspect="1"/>
          </p:cNvPicPr>
          <p:nvPr/>
        </p:nvPicPr>
        <p:blipFill>
          <a:blip r:embed="rId3"/>
          <a:stretch>
            <a:fillRect/>
          </a:stretch>
        </p:blipFill>
        <p:spPr>
          <a:xfrm>
            <a:off x="10011632" y="5504654"/>
            <a:ext cx="743776" cy="786452"/>
          </a:xfrm>
          <a:prstGeom prst="rect">
            <a:avLst/>
          </a:prstGeom>
        </p:spPr>
      </p:pic>
      <p:pic>
        <p:nvPicPr>
          <p:cNvPr id="7" name="Picture 6">
            <a:extLst>
              <a:ext uri="{FF2B5EF4-FFF2-40B4-BE49-F238E27FC236}">
                <a16:creationId xmlns:a16="http://schemas.microsoft.com/office/drawing/2014/main" id="{77944799-D135-4B55-5A59-DA5B4A8583F6}"/>
              </a:ext>
            </a:extLst>
          </p:cNvPr>
          <p:cNvPicPr>
            <a:picLocks noChangeAspect="1"/>
          </p:cNvPicPr>
          <p:nvPr/>
        </p:nvPicPr>
        <p:blipFill>
          <a:blip r:embed="rId4"/>
          <a:stretch>
            <a:fillRect/>
          </a:stretch>
        </p:blipFill>
        <p:spPr>
          <a:xfrm>
            <a:off x="2974577" y="1664055"/>
            <a:ext cx="6242845" cy="3529890"/>
          </a:xfrm>
          <a:prstGeom prst="rect">
            <a:avLst/>
          </a:prstGeom>
        </p:spPr>
      </p:pic>
    </p:spTree>
    <p:extLst>
      <p:ext uri="{BB962C8B-B14F-4D97-AF65-F5344CB8AC3E}">
        <p14:creationId xmlns:p14="http://schemas.microsoft.com/office/powerpoint/2010/main" val="4090091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A14D4E-6468-72AF-B66B-AB45AC3E7E8E}"/>
              </a:ext>
            </a:extLst>
          </p:cNvPr>
          <p:cNvPicPr>
            <a:picLocks noChangeAspect="1"/>
          </p:cNvPicPr>
          <p:nvPr/>
        </p:nvPicPr>
        <p:blipFill>
          <a:blip r:embed="rId2"/>
          <a:stretch>
            <a:fillRect/>
          </a:stretch>
        </p:blipFill>
        <p:spPr>
          <a:xfrm>
            <a:off x="159361" y="126944"/>
            <a:ext cx="3481118" cy="1280271"/>
          </a:xfrm>
          <a:prstGeom prst="rect">
            <a:avLst/>
          </a:prstGeom>
        </p:spPr>
      </p:pic>
      <p:sp>
        <p:nvSpPr>
          <p:cNvPr id="5" name="TextBox 4">
            <a:extLst>
              <a:ext uri="{FF2B5EF4-FFF2-40B4-BE49-F238E27FC236}">
                <a16:creationId xmlns:a16="http://schemas.microsoft.com/office/drawing/2014/main" id="{0DCA0DC0-A194-FEC2-6978-6B670245CFAF}"/>
              </a:ext>
            </a:extLst>
          </p:cNvPr>
          <p:cNvSpPr txBox="1"/>
          <p:nvPr/>
        </p:nvSpPr>
        <p:spPr>
          <a:xfrm>
            <a:off x="1361440" y="1757680"/>
            <a:ext cx="6197600" cy="3539430"/>
          </a:xfrm>
          <a:prstGeom prst="rect">
            <a:avLst/>
          </a:prstGeom>
          <a:noFill/>
        </p:spPr>
        <p:txBody>
          <a:bodyPr wrap="square" rtlCol="0">
            <a:spAutoFit/>
          </a:bodyPr>
          <a:lstStyle/>
          <a:p>
            <a:r>
              <a:rPr lang="en-US" sz="3200" dirty="0">
                <a:solidFill>
                  <a:schemeClr val="tx1">
                    <a:lumMod val="95000"/>
                    <a:lumOff val="5000"/>
                  </a:schemeClr>
                </a:solidFill>
              </a:rPr>
              <a:t>Employee performance management is an essential part of any successful organization. It provides the necessary feedback to develop employees, encourage growth, and align goals with company objectives.</a:t>
            </a:r>
            <a:endParaRPr lang="en-IN" sz="3200" dirty="0">
              <a:solidFill>
                <a:schemeClr val="tx1">
                  <a:lumMod val="95000"/>
                  <a:lumOff val="5000"/>
                </a:schemeClr>
              </a:solidFill>
            </a:endParaRPr>
          </a:p>
        </p:txBody>
      </p:sp>
      <p:pic>
        <p:nvPicPr>
          <p:cNvPr id="6" name="Picture 5">
            <a:extLst>
              <a:ext uri="{FF2B5EF4-FFF2-40B4-BE49-F238E27FC236}">
                <a16:creationId xmlns:a16="http://schemas.microsoft.com/office/drawing/2014/main" id="{0850A83B-0C19-CD68-F2FE-B2A85F73471E}"/>
              </a:ext>
            </a:extLst>
          </p:cNvPr>
          <p:cNvPicPr>
            <a:picLocks noChangeAspect="1"/>
          </p:cNvPicPr>
          <p:nvPr/>
        </p:nvPicPr>
        <p:blipFill>
          <a:blip r:embed="rId3"/>
          <a:stretch>
            <a:fillRect/>
          </a:stretch>
        </p:blipFill>
        <p:spPr>
          <a:xfrm>
            <a:off x="3640479" y="971282"/>
            <a:ext cx="317019" cy="323116"/>
          </a:xfrm>
          <a:prstGeom prst="rect">
            <a:avLst/>
          </a:prstGeom>
        </p:spPr>
      </p:pic>
      <p:pic>
        <p:nvPicPr>
          <p:cNvPr id="7" name="Picture 6">
            <a:extLst>
              <a:ext uri="{FF2B5EF4-FFF2-40B4-BE49-F238E27FC236}">
                <a16:creationId xmlns:a16="http://schemas.microsoft.com/office/drawing/2014/main" id="{AEF86221-AB8F-2D33-B531-96E3988B0EAB}"/>
              </a:ext>
            </a:extLst>
          </p:cNvPr>
          <p:cNvPicPr>
            <a:picLocks noChangeAspect="1"/>
          </p:cNvPicPr>
          <p:nvPr/>
        </p:nvPicPr>
        <p:blipFill>
          <a:blip r:embed="rId4"/>
          <a:stretch>
            <a:fillRect/>
          </a:stretch>
        </p:blipFill>
        <p:spPr>
          <a:xfrm>
            <a:off x="9930352" y="5575774"/>
            <a:ext cx="743776" cy="786452"/>
          </a:xfrm>
          <a:prstGeom prst="rect">
            <a:avLst/>
          </a:prstGeom>
        </p:spPr>
      </p:pic>
    </p:spTree>
    <p:extLst>
      <p:ext uri="{BB962C8B-B14F-4D97-AF65-F5344CB8AC3E}">
        <p14:creationId xmlns:p14="http://schemas.microsoft.com/office/powerpoint/2010/main" val="246547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9C8409-44F5-121C-ED24-69E9AC63EB49}"/>
              </a:ext>
            </a:extLst>
          </p:cNvPr>
          <p:cNvSpPr txBox="1"/>
          <p:nvPr/>
        </p:nvSpPr>
        <p:spPr>
          <a:xfrm>
            <a:off x="683260" y="525981"/>
            <a:ext cx="6101080" cy="746358"/>
          </a:xfrm>
          <a:prstGeom prst="rect">
            <a:avLst/>
          </a:prstGeom>
          <a:noFill/>
        </p:spPr>
        <p:txBody>
          <a:bodyPr wrap="square">
            <a:spAutoFit/>
          </a:bodyPr>
          <a:lstStyle/>
          <a:p>
            <a:r>
              <a:rPr kumimoji="0" lang="en-IN" sz="4250" b="1" i="0" u="none" strike="noStrike" kern="0" cap="none" spc="5" normalizeH="0" baseline="0" noProof="0" dirty="0">
                <a:ln>
                  <a:noFill/>
                </a:ln>
                <a:solidFill>
                  <a:prstClr val="black"/>
                </a:solidFill>
                <a:effectLst/>
                <a:uLnTx/>
                <a:uFillTx/>
                <a:latin typeface="Trebuchet MS"/>
                <a:ea typeface="+mj-ea"/>
              </a:rPr>
              <a:t>PROJECT</a:t>
            </a:r>
            <a:r>
              <a:rPr kumimoji="0" lang="en-IN" sz="4250" b="1" i="0" u="none" strike="noStrike" kern="0" cap="none" spc="-85" normalizeH="0" baseline="0" noProof="0" dirty="0">
                <a:ln>
                  <a:noFill/>
                </a:ln>
                <a:solidFill>
                  <a:prstClr val="black"/>
                </a:solidFill>
                <a:effectLst/>
                <a:uLnTx/>
                <a:uFillTx/>
                <a:latin typeface="Trebuchet MS"/>
                <a:ea typeface="+mj-ea"/>
              </a:rPr>
              <a:t> </a:t>
            </a:r>
            <a:r>
              <a:rPr kumimoji="0" lang="en-IN" sz="4250" b="1" i="0" u="none" strike="noStrike" kern="0" cap="none" spc="25" normalizeH="0" baseline="0" noProof="0" dirty="0">
                <a:ln>
                  <a:noFill/>
                </a:ln>
                <a:solidFill>
                  <a:prstClr val="black"/>
                </a:solidFill>
                <a:effectLst/>
                <a:uLnTx/>
                <a:uFillTx/>
                <a:latin typeface="Trebuchet MS"/>
                <a:ea typeface="+mj-ea"/>
              </a:rPr>
              <a:t>TITLE</a:t>
            </a:r>
            <a:endParaRPr lang="en-IN" dirty="0"/>
          </a:p>
        </p:txBody>
      </p:sp>
      <p:sp>
        <p:nvSpPr>
          <p:cNvPr id="5" name="TextBox 4">
            <a:extLst>
              <a:ext uri="{FF2B5EF4-FFF2-40B4-BE49-F238E27FC236}">
                <a16:creationId xmlns:a16="http://schemas.microsoft.com/office/drawing/2014/main" id="{BF7C2E96-62AA-AEEF-234F-9403270CACDC}"/>
              </a:ext>
            </a:extLst>
          </p:cNvPr>
          <p:cNvSpPr txBox="1"/>
          <p:nvPr/>
        </p:nvSpPr>
        <p:spPr>
          <a:xfrm>
            <a:off x="1130300" y="2106285"/>
            <a:ext cx="8135620"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0F0F0F"/>
                </a:solidFill>
                <a:effectLst/>
                <a:uLnTx/>
                <a:uFillTx/>
                <a:latin typeface="Times New Roman" panose="02020603050405020304" pitchFamily="18" charset="0"/>
                <a:ea typeface="+mn-ea"/>
                <a:cs typeface="Times New Roman" panose="02020603050405020304" pitchFamily="18" charset="0"/>
              </a:rPr>
              <a:t>Employee Performance Analysis using Excel</a:t>
            </a:r>
            <a:endParaRPr kumimoji="0" lang="en-IN" sz="28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2043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8F8DE4-F80E-274C-0A7A-2A3BE1AE792D}"/>
              </a:ext>
            </a:extLst>
          </p:cNvPr>
          <p:cNvSpPr txBox="1"/>
          <p:nvPr/>
        </p:nvSpPr>
        <p:spPr>
          <a:xfrm>
            <a:off x="378460" y="422702"/>
            <a:ext cx="6101080" cy="830997"/>
          </a:xfrm>
          <a:prstGeom prst="rect">
            <a:avLst/>
          </a:prstGeom>
          <a:noFill/>
        </p:spPr>
        <p:txBody>
          <a:bodyPr wrap="square">
            <a:spAutoFit/>
          </a:bodyPr>
          <a:lstStyle/>
          <a:p>
            <a:r>
              <a:rPr kumimoji="0" lang="en-IN" sz="4800" b="1" i="0" u="none" strike="noStrike" kern="0" cap="none" spc="25" normalizeH="0" baseline="0" noProof="0" dirty="0">
                <a:ln>
                  <a:noFill/>
                </a:ln>
                <a:solidFill>
                  <a:prstClr val="black"/>
                </a:solidFill>
                <a:effectLst/>
                <a:uLnTx/>
                <a:uFillTx/>
                <a:latin typeface="Trebuchet MS"/>
                <a:ea typeface="+mj-ea"/>
              </a:rPr>
              <a:t>A</a:t>
            </a:r>
            <a:r>
              <a:rPr kumimoji="0" lang="en-IN" sz="4800" b="1" i="0" u="none" strike="noStrike" kern="0" cap="none" spc="-5" normalizeH="0" baseline="0" noProof="0" dirty="0">
                <a:ln>
                  <a:noFill/>
                </a:ln>
                <a:solidFill>
                  <a:prstClr val="black"/>
                </a:solidFill>
                <a:effectLst/>
                <a:uLnTx/>
                <a:uFillTx/>
                <a:latin typeface="Trebuchet MS"/>
                <a:ea typeface="+mj-ea"/>
              </a:rPr>
              <a:t>G</a:t>
            </a:r>
            <a:r>
              <a:rPr kumimoji="0" lang="en-IN" sz="4800" b="1" i="0" u="none" strike="noStrike" kern="0" cap="none" spc="-35" normalizeH="0" baseline="0" noProof="0" dirty="0">
                <a:ln>
                  <a:noFill/>
                </a:ln>
                <a:solidFill>
                  <a:prstClr val="black"/>
                </a:solidFill>
                <a:effectLst/>
                <a:uLnTx/>
                <a:uFillTx/>
                <a:latin typeface="Trebuchet MS"/>
                <a:ea typeface="+mj-ea"/>
              </a:rPr>
              <a:t>E</a:t>
            </a:r>
            <a:r>
              <a:rPr kumimoji="0" lang="en-IN" sz="4800" b="1" i="0" u="none" strike="noStrike" kern="0" cap="none" spc="15" normalizeH="0" baseline="0" noProof="0" dirty="0">
                <a:ln>
                  <a:noFill/>
                </a:ln>
                <a:solidFill>
                  <a:prstClr val="black"/>
                </a:solidFill>
                <a:effectLst/>
                <a:uLnTx/>
                <a:uFillTx/>
                <a:latin typeface="Trebuchet MS"/>
                <a:ea typeface="+mj-ea"/>
              </a:rPr>
              <a:t>N</a:t>
            </a:r>
            <a:r>
              <a:rPr kumimoji="0" lang="en-IN" sz="4800" b="1" i="0" u="none" strike="noStrike" kern="0" cap="none" spc="0" normalizeH="0" baseline="0" noProof="0" dirty="0">
                <a:ln>
                  <a:noFill/>
                </a:ln>
                <a:solidFill>
                  <a:prstClr val="black"/>
                </a:solidFill>
                <a:effectLst/>
                <a:uLnTx/>
                <a:uFillTx/>
                <a:latin typeface="Trebuchet MS"/>
                <a:ea typeface="+mj-ea"/>
              </a:rPr>
              <a:t>DA</a:t>
            </a:r>
            <a:endParaRPr lang="en-IN" dirty="0"/>
          </a:p>
        </p:txBody>
      </p:sp>
      <p:sp>
        <p:nvSpPr>
          <p:cNvPr id="5" name="TextBox 4">
            <a:extLst>
              <a:ext uri="{FF2B5EF4-FFF2-40B4-BE49-F238E27FC236}">
                <a16:creationId xmlns:a16="http://schemas.microsoft.com/office/drawing/2014/main" id="{2AE6FCE3-B8F2-BBBA-FE04-7A169A95D73D}"/>
              </a:ext>
            </a:extLst>
          </p:cNvPr>
          <p:cNvSpPr txBox="1"/>
          <p:nvPr/>
        </p:nvSpPr>
        <p:spPr>
          <a:xfrm>
            <a:off x="2664460" y="1842165"/>
            <a:ext cx="6101080" cy="35394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Problem Statement</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Project Overview</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End Users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Our Solution and Proposition</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Dataset Description</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Modelling Approach</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Results and Discussion</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rPr>
              <a:t>Conclusion</a:t>
            </a:r>
          </a:p>
        </p:txBody>
      </p:sp>
    </p:spTree>
    <p:extLst>
      <p:ext uri="{BB962C8B-B14F-4D97-AF65-F5344CB8AC3E}">
        <p14:creationId xmlns:p14="http://schemas.microsoft.com/office/powerpoint/2010/main" val="366646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2024F274-34BC-7000-AD96-C4DA80C54688}"/>
              </a:ext>
            </a:extLst>
          </p:cNvPr>
          <p:cNvGrpSpPr/>
          <p:nvPr/>
        </p:nvGrpSpPr>
        <p:grpSpPr>
          <a:xfrm>
            <a:off x="8016875" y="2897505"/>
            <a:ext cx="2762250" cy="3257550"/>
            <a:chOff x="7991475" y="2933700"/>
            <a:chExt cx="2762250" cy="3257550"/>
          </a:xfrm>
        </p:grpSpPr>
        <p:sp>
          <p:nvSpPr>
            <p:cNvPr id="3" name="object 3">
              <a:extLst>
                <a:ext uri="{FF2B5EF4-FFF2-40B4-BE49-F238E27FC236}">
                  <a16:creationId xmlns:a16="http://schemas.microsoft.com/office/drawing/2014/main" id="{E36AEACF-D9D7-34C1-6BA0-D7CBF6C18AC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4" name="object 4">
              <a:extLst>
                <a:ext uri="{FF2B5EF4-FFF2-40B4-BE49-F238E27FC236}">
                  <a16:creationId xmlns:a16="http://schemas.microsoft.com/office/drawing/2014/main" id="{D829B6A3-7127-738C-FA66-6401F196CF2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ysClr val="windowText" lastClr="000000"/>
                </a:solidFill>
                <a:effectLst/>
                <a:uLnTx/>
                <a:uFillTx/>
                <a:latin typeface="Calibri"/>
                <a:ea typeface="+mn-ea"/>
                <a:cs typeface="+mn-cs"/>
              </a:endParaRPr>
            </a:p>
          </p:txBody>
        </p:sp>
        <p:pic>
          <p:nvPicPr>
            <p:cNvPr id="5" name="object 5">
              <a:extLst>
                <a:ext uri="{FF2B5EF4-FFF2-40B4-BE49-F238E27FC236}">
                  <a16:creationId xmlns:a16="http://schemas.microsoft.com/office/drawing/2014/main" id="{3890D58F-B41C-D53D-8BE0-712682819F24}"/>
                </a:ext>
              </a:extLst>
            </p:cNvPr>
            <p:cNvPicPr/>
            <p:nvPr/>
          </p:nvPicPr>
          <p:blipFill>
            <a:blip r:embed="rId2" cstate="print"/>
            <a:stretch>
              <a:fillRect/>
            </a:stretch>
          </p:blipFill>
          <p:spPr>
            <a:xfrm>
              <a:off x="7991475" y="2933700"/>
              <a:ext cx="2762250" cy="3257550"/>
            </a:xfrm>
            <a:prstGeom prst="rect">
              <a:avLst/>
            </a:prstGeom>
          </p:spPr>
        </p:pic>
      </p:grpSp>
      <p:sp>
        <p:nvSpPr>
          <p:cNvPr id="7" name="TextBox 6">
            <a:extLst>
              <a:ext uri="{FF2B5EF4-FFF2-40B4-BE49-F238E27FC236}">
                <a16:creationId xmlns:a16="http://schemas.microsoft.com/office/drawing/2014/main" id="{F5944ACE-84FC-F261-5EF1-39A3AF394EC7}"/>
              </a:ext>
            </a:extLst>
          </p:cNvPr>
          <p:cNvSpPr txBox="1"/>
          <p:nvPr/>
        </p:nvSpPr>
        <p:spPr>
          <a:xfrm>
            <a:off x="246380" y="414221"/>
            <a:ext cx="6101080" cy="746358"/>
          </a:xfrm>
          <a:prstGeom prst="rect">
            <a:avLst/>
          </a:prstGeom>
          <a:noFill/>
        </p:spPr>
        <p:txBody>
          <a:bodyPr wrap="square">
            <a:spAutoFit/>
          </a:bodyPr>
          <a:lstStyle/>
          <a:p>
            <a:r>
              <a:rPr kumimoji="0" lang="en-IN" sz="4250" b="1" i="0" u="none" strike="noStrike" kern="0" cap="none" spc="-20" normalizeH="0" baseline="0" noProof="0" dirty="0">
                <a:ln>
                  <a:noFill/>
                </a:ln>
                <a:solidFill>
                  <a:prstClr val="black"/>
                </a:solidFill>
                <a:effectLst/>
                <a:uLnTx/>
                <a:uFillTx/>
                <a:latin typeface="Trebuchet MS"/>
                <a:ea typeface="+mj-ea"/>
              </a:rPr>
              <a:t>P</a:t>
            </a:r>
            <a:r>
              <a:rPr kumimoji="0" lang="en-IN" sz="4250" b="1" i="0" u="none" strike="noStrike" kern="0" cap="none" spc="15" normalizeH="0" baseline="0" noProof="0" dirty="0">
                <a:ln>
                  <a:noFill/>
                </a:ln>
                <a:solidFill>
                  <a:prstClr val="black"/>
                </a:solidFill>
                <a:effectLst/>
                <a:uLnTx/>
                <a:uFillTx/>
                <a:latin typeface="Trebuchet MS"/>
                <a:ea typeface="+mj-ea"/>
              </a:rPr>
              <a:t>ROB</a:t>
            </a:r>
            <a:r>
              <a:rPr kumimoji="0" lang="en-IN" sz="4250" b="1" i="0" u="none" strike="noStrike" kern="0" cap="none" spc="55" normalizeH="0" baseline="0" noProof="0" dirty="0">
                <a:ln>
                  <a:noFill/>
                </a:ln>
                <a:solidFill>
                  <a:prstClr val="black"/>
                </a:solidFill>
                <a:effectLst/>
                <a:uLnTx/>
                <a:uFillTx/>
                <a:latin typeface="Trebuchet MS"/>
                <a:ea typeface="+mj-ea"/>
              </a:rPr>
              <a:t>L</a:t>
            </a:r>
            <a:r>
              <a:rPr kumimoji="0" lang="en-IN" sz="4250" b="1" i="0" u="none" strike="noStrike" kern="0" cap="none" spc="-20" normalizeH="0" baseline="0" noProof="0" dirty="0">
                <a:ln>
                  <a:noFill/>
                </a:ln>
                <a:solidFill>
                  <a:prstClr val="black"/>
                </a:solidFill>
                <a:effectLst/>
                <a:uLnTx/>
                <a:uFillTx/>
                <a:latin typeface="Trebuchet MS"/>
                <a:ea typeface="+mj-ea"/>
              </a:rPr>
              <a:t>E</a:t>
            </a:r>
            <a:r>
              <a:rPr kumimoji="0" lang="en-IN" sz="4250" b="1" i="0" u="none" strike="noStrike" kern="0" cap="none" spc="20" normalizeH="0" baseline="0" noProof="0" dirty="0">
                <a:ln>
                  <a:noFill/>
                </a:ln>
                <a:solidFill>
                  <a:prstClr val="black"/>
                </a:solidFill>
                <a:effectLst/>
                <a:uLnTx/>
                <a:uFillTx/>
                <a:latin typeface="Trebuchet MS"/>
                <a:ea typeface="+mj-ea"/>
              </a:rPr>
              <a:t>M</a:t>
            </a:r>
            <a:r>
              <a:rPr kumimoji="0" lang="en-IN" sz="4250" b="1" i="0" u="none" strike="noStrike" kern="0" cap="none" spc="0" normalizeH="0" baseline="0" noProof="0" dirty="0">
                <a:ln>
                  <a:noFill/>
                </a:ln>
                <a:solidFill>
                  <a:prstClr val="black"/>
                </a:solidFill>
                <a:effectLst/>
                <a:uLnTx/>
                <a:uFillTx/>
                <a:latin typeface="Trebuchet MS"/>
                <a:ea typeface="+mj-ea"/>
              </a:rPr>
              <a:t>	</a:t>
            </a:r>
            <a:r>
              <a:rPr kumimoji="0" lang="en-IN" sz="4250" b="1" i="0" u="none" strike="noStrike" kern="0" cap="none" spc="10" normalizeH="0" baseline="0" noProof="0" dirty="0">
                <a:ln>
                  <a:noFill/>
                </a:ln>
                <a:solidFill>
                  <a:prstClr val="black"/>
                </a:solidFill>
                <a:effectLst/>
                <a:uLnTx/>
                <a:uFillTx/>
                <a:latin typeface="Trebuchet MS"/>
                <a:ea typeface="+mj-ea"/>
              </a:rPr>
              <a:t>S</a:t>
            </a:r>
            <a:r>
              <a:rPr kumimoji="0" lang="en-IN" sz="4250" b="1" i="0" u="none" strike="noStrike" kern="0" cap="none" spc="-370" normalizeH="0" baseline="0" noProof="0" dirty="0">
                <a:ln>
                  <a:noFill/>
                </a:ln>
                <a:solidFill>
                  <a:prstClr val="black"/>
                </a:solidFill>
                <a:effectLst/>
                <a:uLnTx/>
                <a:uFillTx/>
                <a:latin typeface="Trebuchet MS"/>
                <a:ea typeface="+mj-ea"/>
              </a:rPr>
              <a:t>T</a:t>
            </a:r>
            <a:r>
              <a:rPr kumimoji="0" lang="en-IN" sz="4250" b="1" i="0" u="none" strike="noStrike" kern="0" cap="none" spc="-375" normalizeH="0" baseline="0" noProof="0" dirty="0">
                <a:ln>
                  <a:noFill/>
                </a:ln>
                <a:solidFill>
                  <a:prstClr val="black"/>
                </a:solidFill>
                <a:effectLst/>
                <a:uLnTx/>
                <a:uFillTx/>
                <a:latin typeface="Trebuchet MS"/>
                <a:ea typeface="+mj-ea"/>
              </a:rPr>
              <a:t>A</a:t>
            </a:r>
            <a:r>
              <a:rPr kumimoji="0" lang="en-IN" sz="4250" b="1" i="0" u="none" strike="noStrike" kern="0" cap="none" spc="15" normalizeH="0" baseline="0" noProof="0" dirty="0">
                <a:ln>
                  <a:noFill/>
                </a:ln>
                <a:solidFill>
                  <a:prstClr val="black"/>
                </a:solidFill>
                <a:effectLst/>
                <a:uLnTx/>
                <a:uFillTx/>
                <a:latin typeface="Trebuchet MS"/>
                <a:ea typeface="+mj-ea"/>
              </a:rPr>
              <a:t>T</a:t>
            </a:r>
            <a:r>
              <a:rPr kumimoji="0" lang="en-IN" sz="4250" b="1" i="0" u="none" strike="noStrike" kern="0" cap="none" spc="-10" normalizeH="0" baseline="0" noProof="0" dirty="0">
                <a:ln>
                  <a:noFill/>
                </a:ln>
                <a:solidFill>
                  <a:prstClr val="black"/>
                </a:solidFill>
                <a:effectLst/>
                <a:uLnTx/>
                <a:uFillTx/>
                <a:latin typeface="Trebuchet MS"/>
                <a:ea typeface="+mj-ea"/>
              </a:rPr>
              <a:t>E</a:t>
            </a:r>
            <a:r>
              <a:rPr kumimoji="0" lang="en-IN" sz="4250" b="1" i="0" u="none" strike="noStrike" kern="0" cap="none" spc="-20" normalizeH="0" baseline="0" noProof="0" dirty="0">
                <a:ln>
                  <a:noFill/>
                </a:ln>
                <a:solidFill>
                  <a:prstClr val="black"/>
                </a:solidFill>
                <a:effectLst/>
                <a:uLnTx/>
                <a:uFillTx/>
                <a:latin typeface="Trebuchet MS"/>
                <a:ea typeface="+mj-ea"/>
              </a:rPr>
              <a:t>ME</a:t>
            </a:r>
            <a:r>
              <a:rPr kumimoji="0" lang="en-IN" sz="4250" b="1" i="0" u="none" strike="noStrike" kern="0" cap="none" spc="10" normalizeH="0" baseline="0" noProof="0" dirty="0">
                <a:ln>
                  <a:noFill/>
                </a:ln>
                <a:solidFill>
                  <a:prstClr val="black"/>
                </a:solidFill>
                <a:effectLst/>
                <a:uLnTx/>
                <a:uFillTx/>
                <a:latin typeface="Trebuchet MS"/>
                <a:ea typeface="+mj-ea"/>
              </a:rPr>
              <a:t>NT</a:t>
            </a:r>
            <a:endParaRPr lang="en-IN" dirty="0"/>
          </a:p>
        </p:txBody>
      </p:sp>
      <p:sp>
        <p:nvSpPr>
          <p:cNvPr id="8" name="TextBox 7">
            <a:extLst>
              <a:ext uri="{FF2B5EF4-FFF2-40B4-BE49-F238E27FC236}">
                <a16:creationId xmlns:a16="http://schemas.microsoft.com/office/drawing/2014/main" id="{B05283D3-09EA-14C2-76A2-BDB22A67B158}"/>
              </a:ext>
            </a:extLst>
          </p:cNvPr>
          <p:cNvSpPr txBox="1"/>
          <p:nvPr/>
        </p:nvSpPr>
        <p:spPr>
          <a:xfrm>
            <a:off x="407035" y="1786950"/>
            <a:ext cx="7609840" cy="3539430"/>
          </a:xfrm>
          <a:prstGeom prst="rect">
            <a:avLst/>
          </a:prstGeom>
          <a:noFill/>
        </p:spPr>
        <p:txBody>
          <a:bodyPr wrap="square" rtlCol="0">
            <a:spAutoFit/>
          </a:bodyPr>
          <a:lstStyle/>
          <a:p>
            <a:r>
              <a:rPr lang="en-US" sz="3200" dirty="0"/>
              <a:t>Employee Performance is based on very high, high and low performance. High-performing employees are often characterized by their ability to go above and beyond, while low-performing employees may struggle to meet expectations.</a:t>
            </a:r>
            <a:endParaRPr lang="en-IN" sz="3200" dirty="0"/>
          </a:p>
        </p:txBody>
      </p:sp>
    </p:spTree>
    <p:extLst>
      <p:ext uri="{BB962C8B-B14F-4D97-AF65-F5344CB8AC3E}">
        <p14:creationId xmlns:p14="http://schemas.microsoft.com/office/powerpoint/2010/main" val="89843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C891A2-57E7-DAF7-A289-3DA4F81BF576}"/>
              </a:ext>
            </a:extLst>
          </p:cNvPr>
          <p:cNvSpPr txBox="1"/>
          <p:nvPr/>
        </p:nvSpPr>
        <p:spPr>
          <a:xfrm>
            <a:off x="297180" y="434541"/>
            <a:ext cx="6101080" cy="746358"/>
          </a:xfrm>
          <a:prstGeom prst="rect">
            <a:avLst/>
          </a:prstGeom>
          <a:noFill/>
        </p:spPr>
        <p:txBody>
          <a:bodyPr wrap="square">
            <a:spAutoFit/>
          </a:bodyPr>
          <a:lstStyle/>
          <a:p>
            <a:r>
              <a:rPr kumimoji="0" lang="en-IN" sz="4250" b="1" i="0" u="none" strike="noStrike" kern="0" cap="none" spc="5" normalizeH="0" baseline="0" noProof="0" dirty="0">
                <a:ln>
                  <a:noFill/>
                </a:ln>
                <a:solidFill>
                  <a:prstClr val="black"/>
                </a:solidFill>
                <a:effectLst/>
                <a:uLnTx/>
                <a:uFillTx/>
                <a:latin typeface="Trebuchet MS"/>
                <a:ea typeface="+mj-ea"/>
              </a:rPr>
              <a:t>PROJECT </a:t>
            </a:r>
            <a:r>
              <a:rPr kumimoji="0" lang="en-IN" sz="4250" b="1" i="0" u="none" strike="noStrike" kern="0" cap="none" spc="-20" normalizeH="0" baseline="0" noProof="0" dirty="0">
                <a:ln>
                  <a:noFill/>
                </a:ln>
                <a:solidFill>
                  <a:prstClr val="black"/>
                </a:solidFill>
                <a:effectLst/>
                <a:uLnTx/>
                <a:uFillTx/>
                <a:latin typeface="Trebuchet MS"/>
                <a:ea typeface="+mj-ea"/>
              </a:rPr>
              <a:t>OVERVIEW</a:t>
            </a:r>
            <a:endParaRPr lang="en-IN" dirty="0"/>
          </a:p>
        </p:txBody>
      </p:sp>
      <p:grpSp>
        <p:nvGrpSpPr>
          <p:cNvPr id="4" name="object 2">
            <a:extLst>
              <a:ext uri="{FF2B5EF4-FFF2-40B4-BE49-F238E27FC236}">
                <a16:creationId xmlns:a16="http://schemas.microsoft.com/office/drawing/2014/main" id="{33B06287-2E19-C1AC-7900-D46D47C54F01}"/>
              </a:ext>
            </a:extLst>
          </p:cNvPr>
          <p:cNvGrpSpPr/>
          <p:nvPr/>
        </p:nvGrpSpPr>
        <p:grpSpPr>
          <a:xfrm>
            <a:off x="8769033" y="2682240"/>
            <a:ext cx="3533775" cy="3810000"/>
            <a:chOff x="8658225" y="2647950"/>
            <a:chExt cx="3533775" cy="3810000"/>
          </a:xfrm>
        </p:grpSpPr>
        <p:sp>
          <p:nvSpPr>
            <p:cNvPr id="5" name="object 3">
              <a:extLst>
                <a:ext uri="{FF2B5EF4-FFF2-40B4-BE49-F238E27FC236}">
                  <a16:creationId xmlns:a16="http://schemas.microsoft.com/office/drawing/2014/main" id="{5D657375-F725-209C-F3DD-11A8C960ABF1}"/>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6" name="object 4">
              <a:extLst>
                <a:ext uri="{FF2B5EF4-FFF2-40B4-BE49-F238E27FC236}">
                  <a16:creationId xmlns:a16="http://schemas.microsoft.com/office/drawing/2014/main" id="{8049487B-DF70-3ED1-E537-6FE691F17C03}"/>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ysClr val="windowText" lastClr="000000"/>
                </a:solidFill>
                <a:effectLst/>
                <a:uLnTx/>
                <a:uFillTx/>
                <a:latin typeface="Calibri"/>
                <a:ea typeface="+mn-ea"/>
                <a:cs typeface="+mn-cs"/>
              </a:endParaRPr>
            </a:p>
          </p:txBody>
        </p:sp>
        <p:pic>
          <p:nvPicPr>
            <p:cNvPr id="7" name="object 5">
              <a:extLst>
                <a:ext uri="{FF2B5EF4-FFF2-40B4-BE49-F238E27FC236}">
                  <a16:creationId xmlns:a16="http://schemas.microsoft.com/office/drawing/2014/main" id="{9A1B8492-E375-3D17-8A60-11621E33ACBC}"/>
                </a:ext>
              </a:extLst>
            </p:cNvPr>
            <p:cNvPicPr/>
            <p:nvPr/>
          </p:nvPicPr>
          <p:blipFill>
            <a:blip r:embed="rId2" cstate="print"/>
            <a:stretch>
              <a:fillRect/>
            </a:stretch>
          </p:blipFill>
          <p:spPr>
            <a:xfrm>
              <a:off x="8658225" y="2647950"/>
              <a:ext cx="3533775" cy="3810000"/>
            </a:xfrm>
            <a:prstGeom prst="rect">
              <a:avLst/>
            </a:prstGeom>
          </p:spPr>
        </p:pic>
      </p:grpSp>
      <p:sp>
        <p:nvSpPr>
          <p:cNvPr id="8" name="object 6">
            <a:extLst>
              <a:ext uri="{FF2B5EF4-FFF2-40B4-BE49-F238E27FC236}">
                <a16:creationId xmlns:a16="http://schemas.microsoft.com/office/drawing/2014/main" id="{DE2595CA-DF8C-3A7D-2247-21212B9A2AC4}"/>
              </a:ext>
            </a:extLst>
          </p:cNvPr>
          <p:cNvSpPr/>
          <p:nvPr/>
        </p:nvSpPr>
        <p:spPr>
          <a:xfrm>
            <a:off x="5781675" y="11808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9" name="TextBox 8">
            <a:extLst>
              <a:ext uri="{FF2B5EF4-FFF2-40B4-BE49-F238E27FC236}">
                <a16:creationId xmlns:a16="http://schemas.microsoft.com/office/drawing/2014/main" id="{18D80975-E845-7D10-CB86-52A721BBF90B}"/>
              </a:ext>
            </a:extLst>
          </p:cNvPr>
          <p:cNvSpPr txBox="1"/>
          <p:nvPr/>
        </p:nvSpPr>
        <p:spPr>
          <a:xfrm>
            <a:off x="334011" y="1947577"/>
            <a:ext cx="8087360" cy="3539430"/>
          </a:xfrm>
          <a:prstGeom prst="rect">
            <a:avLst/>
          </a:prstGeom>
          <a:noFill/>
        </p:spPr>
        <p:txBody>
          <a:bodyPr wrap="square" rtlCol="0">
            <a:spAutoFit/>
          </a:bodyPr>
          <a:lstStyle/>
          <a:p>
            <a:r>
              <a:rPr lang="en-US" sz="3200" dirty="0"/>
              <a:t>Setting goals and objectives is a key to maintaining performance of every employee. The performance review should address this area not only to improve their performance of your employees but also to strengthen their accountability to your business.</a:t>
            </a:r>
            <a:endParaRPr lang="en-IN" sz="3200" dirty="0"/>
          </a:p>
        </p:txBody>
      </p:sp>
    </p:spTree>
    <p:extLst>
      <p:ext uri="{BB962C8B-B14F-4D97-AF65-F5344CB8AC3E}">
        <p14:creationId xmlns:p14="http://schemas.microsoft.com/office/powerpoint/2010/main" val="26231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0E762F0C-257D-9272-9815-84471AA2C2BB}"/>
              </a:ext>
            </a:extLst>
          </p:cNvPr>
          <p:cNvSpPr txBox="1">
            <a:spLocks noGrp="1"/>
          </p:cNvSpPr>
          <p:nvPr/>
        </p:nvSpPr>
        <p:spPr>
          <a:xfrm>
            <a:off x="693102" y="711200"/>
            <a:ext cx="5014595" cy="518159"/>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marR="0" lvl="0" indent="0" defTabSz="914400" eaLnBrk="1" fontAlgn="auto" latinLnBrk="0" hangingPunct="1">
              <a:lnSpc>
                <a:spcPct val="100000"/>
              </a:lnSpc>
              <a:spcBef>
                <a:spcPts val="130"/>
              </a:spcBef>
              <a:spcAft>
                <a:spcPts val="0"/>
              </a:spcAft>
              <a:buClrTx/>
              <a:buSzTx/>
              <a:buFontTx/>
              <a:buNone/>
              <a:tabLst/>
              <a:defRPr/>
            </a:pPr>
            <a:r>
              <a:rPr kumimoji="0" sz="3200" b="1" i="0" u="none" strike="noStrike" kern="0" cap="none" spc="25" normalizeH="0" baseline="0" noProof="0" dirty="0">
                <a:ln>
                  <a:noFill/>
                </a:ln>
                <a:solidFill>
                  <a:sysClr val="windowText" lastClr="000000"/>
                </a:solidFill>
                <a:effectLst/>
                <a:uLnTx/>
                <a:uFillTx/>
                <a:latin typeface="Trebuchet MS"/>
                <a:ea typeface="+mj-ea"/>
              </a:rPr>
              <a:t>W</a:t>
            </a:r>
            <a:r>
              <a:rPr kumimoji="0" sz="3200" b="1" i="0" u="none" strike="noStrike" kern="0" cap="none" spc="-20" normalizeH="0" baseline="0" noProof="0" dirty="0">
                <a:ln>
                  <a:noFill/>
                </a:ln>
                <a:solidFill>
                  <a:sysClr val="windowText" lastClr="000000"/>
                </a:solidFill>
                <a:effectLst/>
                <a:uLnTx/>
                <a:uFillTx/>
                <a:latin typeface="Trebuchet MS"/>
                <a:ea typeface="+mj-ea"/>
              </a:rPr>
              <a:t>H</a:t>
            </a:r>
            <a:r>
              <a:rPr kumimoji="0" sz="3200" b="1" i="0" u="none" strike="noStrike" kern="0" cap="none" spc="20" normalizeH="0" baseline="0" noProof="0" dirty="0">
                <a:ln>
                  <a:noFill/>
                </a:ln>
                <a:solidFill>
                  <a:sysClr val="windowText" lastClr="000000"/>
                </a:solidFill>
                <a:effectLst/>
                <a:uLnTx/>
                <a:uFillTx/>
                <a:latin typeface="Trebuchet MS"/>
                <a:ea typeface="+mj-ea"/>
              </a:rPr>
              <a:t>O</a:t>
            </a:r>
            <a:r>
              <a:rPr kumimoji="0" sz="3200" b="1" i="0" u="none" strike="noStrike" kern="0" cap="none" spc="-235" normalizeH="0" baseline="0" noProof="0" dirty="0">
                <a:ln>
                  <a:noFill/>
                </a:ln>
                <a:solidFill>
                  <a:sysClr val="windowText" lastClr="000000"/>
                </a:solidFill>
                <a:effectLst/>
                <a:uLnTx/>
                <a:uFillTx/>
                <a:latin typeface="Trebuchet MS"/>
                <a:ea typeface="+mj-ea"/>
              </a:rPr>
              <a:t> </a:t>
            </a:r>
            <a:r>
              <a:rPr kumimoji="0" sz="3200" b="1" i="0" u="none" strike="noStrike" kern="0" cap="none" spc="-10" normalizeH="0" baseline="0" noProof="0" dirty="0">
                <a:ln>
                  <a:noFill/>
                </a:ln>
                <a:solidFill>
                  <a:sysClr val="windowText" lastClr="000000"/>
                </a:solidFill>
                <a:effectLst/>
                <a:uLnTx/>
                <a:uFillTx/>
                <a:latin typeface="Trebuchet MS"/>
                <a:ea typeface="+mj-ea"/>
              </a:rPr>
              <a:t>AR</a:t>
            </a:r>
            <a:r>
              <a:rPr kumimoji="0" sz="3200" b="1" i="0" u="none" strike="noStrike" kern="0" cap="none" spc="15" normalizeH="0" baseline="0" noProof="0" dirty="0">
                <a:ln>
                  <a:noFill/>
                </a:ln>
                <a:solidFill>
                  <a:sysClr val="windowText" lastClr="000000"/>
                </a:solidFill>
                <a:effectLst/>
                <a:uLnTx/>
                <a:uFillTx/>
                <a:latin typeface="Trebuchet MS"/>
                <a:ea typeface="+mj-ea"/>
              </a:rPr>
              <a:t>E</a:t>
            </a:r>
            <a:r>
              <a:rPr kumimoji="0" sz="3200" b="1" i="0" u="none" strike="noStrike" kern="0" cap="none" spc="-35" normalizeH="0" baseline="0" noProof="0" dirty="0">
                <a:ln>
                  <a:noFill/>
                </a:ln>
                <a:solidFill>
                  <a:sysClr val="windowText" lastClr="000000"/>
                </a:solidFill>
                <a:effectLst/>
                <a:uLnTx/>
                <a:uFillTx/>
                <a:latin typeface="Trebuchet MS"/>
                <a:ea typeface="+mj-ea"/>
              </a:rPr>
              <a:t> </a:t>
            </a:r>
            <a:r>
              <a:rPr kumimoji="0" sz="3200" b="1" i="0" u="none" strike="noStrike" kern="0" cap="none" spc="-10" normalizeH="0" baseline="0" noProof="0" dirty="0">
                <a:ln>
                  <a:noFill/>
                </a:ln>
                <a:solidFill>
                  <a:sysClr val="windowText" lastClr="000000"/>
                </a:solidFill>
                <a:effectLst/>
                <a:uLnTx/>
                <a:uFillTx/>
                <a:latin typeface="Trebuchet MS"/>
                <a:ea typeface="+mj-ea"/>
              </a:rPr>
              <a:t>T</a:t>
            </a:r>
            <a:r>
              <a:rPr kumimoji="0" sz="3200" b="1" i="0" u="none" strike="noStrike" kern="0" cap="none" spc="-15" normalizeH="0" baseline="0" noProof="0" dirty="0">
                <a:ln>
                  <a:noFill/>
                </a:ln>
                <a:solidFill>
                  <a:sysClr val="windowText" lastClr="000000"/>
                </a:solidFill>
                <a:effectLst/>
                <a:uLnTx/>
                <a:uFillTx/>
                <a:latin typeface="Trebuchet MS"/>
                <a:ea typeface="+mj-ea"/>
              </a:rPr>
              <a:t>H</a:t>
            </a:r>
            <a:r>
              <a:rPr kumimoji="0" sz="3200" b="1" i="0" u="none" strike="noStrike" kern="0" cap="none" spc="15" normalizeH="0" baseline="0" noProof="0" dirty="0">
                <a:ln>
                  <a:noFill/>
                </a:ln>
                <a:solidFill>
                  <a:sysClr val="windowText" lastClr="000000"/>
                </a:solidFill>
                <a:effectLst/>
                <a:uLnTx/>
                <a:uFillTx/>
                <a:latin typeface="Trebuchet MS"/>
                <a:ea typeface="+mj-ea"/>
              </a:rPr>
              <a:t>E</a:t>
            </a:r>
            <a:r>
              <a:rPr kumimoji="0" sz="3200" b="1" i="0" u="none" strike="noStrike" kern="0" cap="none" spc="-35" normalizeH="0" baseline="0" noProof="0" dirty="0">
                <a:ln>
                  <a:noFill/>
                </a:ln>
                <a:solidFill>
                  <a:sysClr val="windowText" lastClr="000000"/>
                </a:solidFill>
                <a:effectLst/>
                <a:uLnTx/>
                <a:uFillTx/>
                <a:latin typeface="Trebuchet MS"/>
                <a:ea typeface="+mj-ea"/>
              </a:rPr>
              <a:t> </a:t>
            </a:r>
            <a:r>
              <a:rPr kumimoji="0" sz="3200" b="1" i="0" u="none" strike="noStrike" kern="0" cap="none" spc="-20" normalizeH="0" baseline="0" noProof="0" dirty="0">
                <a:ln>
                  <a:noFill/>
                </a:ln>
                <a:solidFill>
                  <a:sysClr val="windowText" lastClr="000000"/>
                </a:solidFill>
                <a:effectLst/>
                <a:uLnTx/>
                <a:uFillTx/>
                <a:latin typeface="Trebuchet MS"/>
                <a:ea typeface="+mj-ea"/>
              </a:rPr>
              <a:t>E</a:t>
            </a:r>
            <a:r>
              <a:rPr kumimoji="0" sz="3200" b="1" i="0" u="none" strike="noStrike" kern="0" cap="none" spc="30" normalizeH="0" baseline="0" noProof="0" dirty="0">
                <a:ln>
                  <a:noFill/>
                </a:ln>
                <a:solidFill>
                  <a:sysClr val="windowText" lastClr="000000"/>
                </a:solidFill>
                <a:effectLst/>
                <a:uLnTx/>
                <a:uFillTx/>
                <a:latin typeface="Trebuchet MS"/>
                <a:ea typeface="+mj-ea"/>
              </a:rPr>
              <a:t>N</a:t>
            </a:r>
            <a:r>
              <a:rPr kumimoji="0" sz="3200" b="1" i="0" u="none" strike="noStrike" kern="0" cap="none" spc="15" normalizeH="0" baseline="0" noProof="0" dirty="0">
                <a:ln>
                  <a:noFill/>
                </a:ln>
                <a:solidFill>
                  <a:sysClr val="windowText" lastClr="000000"/>
                </a:solidFill>
                <a:effectLst/>
                <a:uLnTx/>
                <a:uFillTx/>
                <a:latin typeface="Trebuchet MS"/>
                <a:ea typeface="+mj-ea"/>
              </a:rPr>
              <a:t>D</a:t>
            </a:r>
            <a:r>
              <a:rPr kumimoji="0" sz="3200" b="1" i="0" u="none" strike="noStrike" kern="0" cap="none" spc="-45" normalizeH="0" baseline="0" noProof="0" dirty="0">
                <a:ln>
                  <a:noFill/>
                </a:ln>
                <a:solidFill>
                  <a:sysClr val="windowText" lastClr="000000"/>
                </a:solidFill>
                <a:effectLst/>
                <a:uLnTx/>
                <a:uFillTx/>
                <a:latin typeface="Trebuchet MS"/>
                <a:ea typeface="+mj-ea"/>
              </a:rPr>
              <a:t> </a:t>
            </a:r>
            <a:r>
              <a:rPr kumimoji="0" sz="3200" b="1" i="0" u="none" strike="noStrike" kern="0" cap="none" spc="0" normalizeH="0" baseline="0" noProof="0" dirty="0">
                <a:ln>
                  <a:noFill/>
                </a:ln>
                <a:solidFill>
                  <a:sysClr val="windowText" lastClr="000000"/>
                </a:solidFill>
                <a:effectLst/>
                <a:uLnTx/>
                <a:uFillTx/>
                <a:latin typeface="Trebuchet MS"/>
                <a:ea typeface="+mj-ea"/>
              </a:rPr>
              <a:t>U</a:t>
            </a:r>
            <a:r>
              <a:rPr kumimoji="0" sz="3200" b="1" i="0" u="none" strike="noStrike" kern="0" cap="none" spc="10" normalizeH="0" baseline="0" noProof="0" dirty="0">
                <a:ln>
                  <a:noFill/>
                </a:ln>
                <a:solidFill>
                  <a:sysClr val="windowText" lastClr="000000"/>
                </a:solidFill>
                <a:effectLst/>
                <a:uLnTx/>
                <a:uFillTx/>
                <a:latin typeface="Trebuchet MS"/>
                <a:ea typeface="+mj-ea"/>
              </a:rPr>
              <a:t>S</a:t>
            </a:r>
            <a:r>
              <a:rPr kumimoji="0" sz="3200" b="1" i="0" u="none" strike="noStrike" kern="0" cap="none" spc="-25" normalizeH="0" baseline="0" noProof="0" dirty="0">
                <a:ln>
                  <a:noFill/>
                </a:ln>
                <a:solidFill>
                  <a:sysClr val="windowText" lastClr="000000"/>
                </a:solidFill>
                <a:effectLst/>
                <a:uLnTx/>
                <a:uFillTx/>
                <a:latin typeface="Trebuchet MS"/>
                <a:ea typeface="+mj-ea"/>
              </a:rPr>
              <a:t>E</a:t>
            </a:r>
            <a:r>
              <a:rPr kumimoji="0" sz="3200" b="1" i="0" u="none" strike="noStrike" kern="0" cap="none" spc="-10" normalizeH="0" baseline="0" noProof="0" dirty="0">
                <a:ln>
                  <a:noFill/>
                </a:ln>
                <a:solidFill>
                  <a:sysClr val="windowText" lastClr="000000"/>
                </a:solidFill>
                <a:effectLst/>
                <a:uLnTx/>
                <a:uFillTx/>
                <a:latin typeface="Trebuchet MS"/>
                <a:ea typeface="+mj-ea"/>
              </a:rPr>
              <a:t>R</a:t>
            </a:r>
            <a:r>
              <a:rPr kumimoji="0" sz="3200" b="1" i="0" u="none" strike="noStrike" kern="0" cap="none" spc="5" normalizeH="0" baseline="0" noProof="0" dirty="0">
                <a:ln>
                  <a:noFill/>
                </a:ln>
                <a:solidFill>
                  <a:sysClr val="windowText" lastClr="000000"/>
                </a:solidFill>
                <a:effectLst/>
                <a:uLnTx/>
                <a:uFillTx/>
                <a:latin typeface="Trebuchet MS"/>
                <a:ea typeface="+mj-ea"/>
              </a:rPr>
              <a:t>S?</a:t>
            </a:r>
            <a:endParaRPr kumimoji="0" sz="3200" b="1" i="0" u="none" strike="noStrike" kern="0" cap="none" spc="0" normalizeH="0" baseline="0" noProof="0" dirty="0">
              <a:ln>
                <a:noFill/>
              </a:ln>
              <a:solidFill>
                <a:sysClr val="windowText" lastClr="000000"/>
              </a:solidFill>
              <a:effectLst/>
              <a:uLnTx/>
              <a:uFillTx/>
              <a:latin typeface="Trebuchet MS"/>
              <a:ea typeface="+mj-ea"/>
            </a:endParaRPr>
          </a:p>
        </p:txBody>
      </p:sp>
      <p:sp>
        <p:nvSpPr>
          <p:cNvPr id="3" name="object 2">
            <a:extLst>
              <a:ext uri="{FF2B5EF4-FFF2-40B4-BE49-F238E27FC236}">
                <a16:creationId xmlns:a16="http://schemas.microsoft.com/office/drawing/2014/main" id="{1B18D5D8-C7A9-309F-D742-4411F839CCED}"/>
              </a:ext>
            </a:extLst>
          </p:cNvPr>
          <p:cNvSpPr/>
          <p:nvPr/>
        </p:nvSpPr>
        <p:spPr>
          <a:xfrm>
            <a:off x="10463463" y="5230491"/>
            <a:ext cx="500514" cy="46602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4" name="object 4">
            <a:extLst>
              <a:ext uri="{FF2B5EF4-FFF2-40B4-BE49-F238E27FC236}">
                <a16:creationId xmlns:a16="http://schemas.microsoft.com/office/drawing/2014/main" id="{F44AB39A-3625-80C4-AD5B-B5497683356A}"/>
              </a:ext>
            </a:extLst>
          </p:cNvPr>
          <p:cNvSpPr/>
          <p:nvPr/>
        </p:nvSpPr>
        <p:spPr>
          <a:xfrm>
            <a:off x="10229218" y="5832353"/>
            <a:ext cx="198120" cy="184467"/>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5" name="AutoShape 2">
            <a:extLst>
              <a:ext uri="{FF2B5EF4-FFF2-40B4-BE49-F238E27FC236}">
                <a16:creationId xmlns:a16="http://schemas.microsoft.com/office/drawing/2014/main" id="{BF3B6609-8337-4EDF-F824-A435496657E8}"/>
              </a:ext>
            </a:extLst>
          </p:cNvPr>
          <p:cNvSpPr>
            <a:spLocks noChangeAspect="1" noChangeArrowheads="1"/>
          </p:cNvSpPr>
          <p:nvPr/>
        </p:nvSpPr>
        <p:spPr bwMode="auto">
          <a:xfrm>
            <a:off x="9326880" y="655320"/>
            <a:ext cx="2773680" cy="27736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788E36E7-8066-4717-197A-1447FEC20FC0}"/>
              </a:ext>
            </a:extLst>
          </p:cNvPr>
          <p:cNvPicPr>
            <a:picLocks noChangeAspect="1"/>
          </p:cNvPicPr>
          <p:nvPr/>
        </p:nvPicPr>
        <p:blipFill>
          <a:blip r:embed="rId2"/>
          <a:stretch>
            <a:fillRect/>
          </a:stretch>
        </p:blipFill>
        <p:spPr>
          <a:xfrm>
            <a:off x="487680" y="1422400"/>
            <a:ext cx="3088640" cy="2885440"/>
          </a:xfrm>
          <a:prstGeom prst="rect">
            <a:avLst/>
          </a:prstGeom>
        </p:spPr>
      </p:pic>
      <p:pic>
        <p:nvPicPr>
          <p:cNvPr id="7" name="Picture 6">
            <a:extLst>
              <a:ext uri="{FF2B5EF4-FFF2-40B4-BE49-F238E27FC236}">
                <a16:creationId xmlns:a16="http://schemas.microsoft.com/office/drawing/2014/main" id="{1514E6F4-C6C2-0853-4C05-9B4B13790311}"/>
              </a:ext>
            </a:extLst>
          </p:cNvPr>
          <p:cNvPicPr>
            <a:picLocks noChangeAspect="1"/>
          </p:cNvPicPr>
          <p:nvPr/>
        </p:nvPicPr>
        <p:blipFill>
          <a:blip r:embed="rId3"/>
          <a:stretch>
            <a:fillRect/>
          </a:stretch>
        </p:blipFill>
        <p:spPr>
          <a:xfrm>
            <a:off x="4256172" y="3194612"/>
            <a:ext cx="4783656" cy="3151209"/>
          </a:xfrm>
          <a:prstGeom prst="rect">
            <a:avLst/>
          </a:prstGeom>
        </p:spPr>
      </p:pic>
    </p:spTree>
    <p:extLst>
      <p:ext uri="{BB962C8B-B14F-4D97-AF65-F5344CB8AC3E}">
        <p14:creationId xmlns:p14="http://schemas.microsoft.com/office/powerpoint/2010/main" val="296721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1D8DA9-1479-321C-14EA-F57AB9B847D4}"/>
              </a:ext>
            </a:extLst>
          </p:cNvPr>
          <p:cNvPicPr>
            <a:picLocks noChangeAspect="1"/>
          </p:cNvPicPr>
          <p:nvPr/>
        </p:nvPicPr>
        <p:blipFill>
          <a:blip r:embed="rId2"/>
          <a:stretch>
            <a:fillRect/>
          </a:stretch>
        </p:blipFill>
        <p:spPr>
          <a:xfrm>
            <a:off x="0" y="481967"/>
            <a:ext cx="9986113" cy="963251"/>
          </a:xfrm>
          <a:prstGeom prst="rect">
            <a:avLst/>
          </a:prstGeom>
        </p:spPr>
      </p:pic>
      <p:pic>
        <p:nvPicPr>
          <p:cNvPr id="4" name="object 2">
            <a:extLst>
              <a:ext uri="{FF2B5EF4-FFF2-40B4-BE49-F238E27FC236}">
                <a16:creationId xmlns:a16="http://schemas.microsoft.com/office/drawing/2014/main" id="{0BBE7647-D400-6273-AC7D-C818CD54A220}"/>
              </a:ext>
            </a:extLst>
          </p:cNvPr>
          <p:cNvPicPr/>
          <p:nvPr/>
        </p:nvPicPr>
        <p:blipFill>
          <a:blip r:embed="rId3" cstate="print"/>
          <a:stretch>
            <a:fillRect/>
          </a:stretch>
        </p:blipFill>
        <p:spPr>
          <a:xfrm>
            <a:off x="91439" y="1310363"/>
            <a:ext cx="2201227" cy="2265958"/>
          </a:xfrm>
          <a:prstGeom prst="rect">
            <a:avLst/>
          </a:prstGeom>
        </p:spPr>
      </p:pic>
      <p:sp>
        <p:nvSpPr>
          <p:cNvPr id="5" name="TextBox 4">
            <a:extLst>
              <a:ext uri="{FF2B5EF4-FFF2-40B4-BE49-F238E27FC236}">
                <a16:creationId xmlns:a16="http://schemas.microsoft.com/office/drawing/2014/main" id="{9FEC4FA6-4910-3202-D67F-7FF9F0BD9D21}"/>
              </a:ext>
            </a:extLst>
          </p:cNvPr>
          <p:cNvSpPr txBox="1"/>
          <p:nvPr/>
        </p:nvSpPr>
        <p:spPr>
          <a:xfrm>
            <a:off x="2936240" y="2544942"/>
            <a:ext cx="7406640" cy="2554545"/>
          </a:xfrm>
          <a:prstGeom prst="rect">
            <a:avLst/>
          </a:prstGeom>
          <a:noFill/>
        </p:spPr>
        <p:txBody>
          <a:bodyPr wrap="square" rtlCol="0">
            <a:spAutoFit/>
          </a:bodyPr>
          <a:lstStyle/>
          <a:p>
            <a:r>
              <a:rPr lang="en-US" sz="3200" dirty="0">
                <a:solidFill>
                  <a:schemeClr val="tx2">
                    <a:lumMod val="50000"/>
                  </a:schemeClr>
                </a:solidFill>
              </a:rPr>
              <a:t>Conditional Formatting – Missing</a:t>
            </a:r>
          </a:p>
          <a:p>
            <a:r>
              <a:rPr lang="en-US" sz="3200" dirty="0">
                <a:solidFill>
                  <a:schemeClr val="tx2">
                    <a:lumMod val="50000"/>
                  </a:schemeClr>
                </a:solidFill>
              </a:rPr>
              <a:t>Filter – Remove</a:t>
            </a:r>
          </a:p>
          <a:p>
            <a:r>
              <a:rPr lang="en-US" sz="3200" dirty="0">
                <a:solidFill>
                  <a:schemeClr val="tx2">
                    <a:lumMod val="50000"/>
                  </a:schemeClr>
                </a:solidFill>
              </a:rPr>
              <a:t>Formula – Performance</a:t>
            </a:r>
          </a:p>
          <a:p>
            <a:r>
              <a:rPr lang="en-US" sz="3200" dirty="0">
                <a:solidFill>
                  <a:schemeClr val="tx2">
                    <a:lumMod val="50000"/>
                  </a:schemeClr>
                </a:solidFill>
              </a:rPr>
              <a:t>Pivot – Summary</a:t>
            </a:r>
          </a:p>
          <a:p>
            <a:r>
              <a:rPr lang="en-US" sz="3200" dirty="0" err="1">
                <a:solidFill>
                  <a:schemeClr val="tx2">
                    <a:lumMod val="50000"/>
                  </a:schemeClr>
                </a:solidFill>
              </a:rPr>
              <a:t>Gragph</a:t>
            </a:r>
            <a:r>
              <a:rPr lang="en-US" sz="3200" dirty="0">
                <a:solidFill>
                  <a:schemeClr val="tx2">
                    <a:lumMod val="50000"/>
                  </a:schemeClr>
                </a:solidFill>
              </a:rPr>
              <a:t> – Data Visualization</a:t>
            </a:r>
            <a:endParaRPr lang="en-IN" sz="3200" dirty="0">
              <a:solidFill>
                <a:schemeClr val="tx2">
                  <a:lumMod val="50000"/>
                </a:schemeClr>
              </a:solidFill>
            </a:endParaRPr>
          </a:p>
        </p:txBody>
      </p:sp>
      <p:pic>
        <p:nvPicPr>
          <p:cNvPr id="6" name="Picture 5">
            <a:extLst>
              <a:ext uri="{FF2B5EF4-FFF2-40B4-BE49-F238E27FC236}">
                <a16:creationId xmlns:a16="http://schemas.microsoft.com/office/drawing/2014/main" id="{05AAB0BE-FA2E-BB2B-EF08-73D663D812BA}"/>
              </a:ext>
            </a:extLst>
          </p:cNvPr>
          <p:cNvPicPr>
            <a:picLocks noChangeAspect="1"/>
          </p:cNvPicPr>
          <p:nvPr/>
        </p:nvPicPr>
        <p:blipFill>
          <a:blip r:embed="rId4"/>
          <a:stretch>
            <a:fillRect/>
          </a:stretch>
        </p:blipFill>
        <p:spPr>
          <a:xfrm>
            <a:off x="10187400" y="5321774"/>
            <a:ext cx="737680" cy="786452"/>
          </a:xfrm>
          <a:prstGeom prst="rect">
            <a:avLst/>
          </a:prstGeom>
        </p:spPr>
      </p:pic>
    </p:spTree>
    <p:extLst>
      <p:ext uri="{BB962C8B-B14F-4D97-AF65-F5344CB8AC3E}">
        <p14:creationId xmlns:p14="http://schemas.microsoft.com/office/powerpoint/2010/main" val="130720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071ADB-CBB1-131A-5AA4-F91C65D60776}"/>
              </a:ext>
            </a:extLst>
          </p:cNvPr>
          <p:cNvPicPr>
            <a:picLocks noChangeAspect="1"/>
          </p:cNvPicPr>
          <p:nvPr/>
        </p:nvPicPr>
        <p:blipFill>
          <a:blip r:embed="rId2"/>
          <a:stretch>
            <a:fillRect/>
          </a:stretch>
        </p:blipFill>
        <p:spPr>
          <a:xfrm>
            <a:off x="732263" y="198064"/>
            <a:ext cx="6297714" cy="1280271"/>
          </a:xfrm>
          <a:prstGeom prst="rect">
            <a:avLst/>
          </a:prstGeom>
        </p:spPr>
      </p:pic>
      <p:sp>
        <p:nvSpPr>
          <p:cNvPr id="4" name="TextBox 3">
            <a:extLst>
              <a:ext uri="{FF2B5EF4-FFF2-40B4-BE49-F238E27FC236}">
                <a16:creationId xmlns:a16="http://schemas.microsoft.com/office/drawing/2014/main" id="{73BB2610-2D02-C937-DDF7-D576A8EFE84A}"/>
              </a:ext>
            </a:extLst>
          </p:cNvPr>
          <p:cNvSpPr txBox="1"/>
          <p:nvPr/>
        </p:nvSpPr>
        <p:spPr>
          <a:xfrm>
            <a:off x="1423143" y="1443841"/>
            <a:ext cx="6847097" cy="3970318"/>
          </a:xfrm>
          <a:prstGeom prst="rect">
            <a:avLst/>
          </a:prstGeom>
          <a:noFill/>
        </p:spPr>
        <p:txBody>
          <a:bodyPr wrap="square" rtlCol="0">
            <a:spAutoFit/>
          </a:bodyPr>
          <a:lstStyle/>
          <a:p>
            <a:r>
              <a:rPr lang="en-US" sz="2800" dirty="0">
                <a:solidFill>
                  <a:schemeClr val="tx1">
                    <a:lumMod val="95000"/>
                    <a:lumOff val="5000"/>
                  </a:schemeClr>
                </a:solidFill>
              </a:rPr>
              <a:t>Employee – Kaggle</a:t>
            </a:r>
          </a:p>
          <a:p>
            <a:r>
              <a:rPr lang="en-US" sz="2800" dirty="0">
                <a:solidFill>
                  <a:schemeClr val="tx1">
                    <a:lumMod val="95000"/>
                    <a:lumOff val="5000"/>
                  </a:schemeClr>
                </a:solidFill>
              </a:rPr>
              <a:t>26 – Feature</a:t>
            </a:r>
          </a:p>
          <a:p>
            <a:r>
              <a:rPr lang="en-US" sz="2800" dirty="0">
                <a:solidFill>
                  <a:schemeClr val="tx1">
                    <a:lumMod val="95000"/>
                    <a:lumOff val="5000"/>
                  </a:schemeClr>
                </a:solidFill>
              </a:rPr>
              <a:t>9 – Feature</a:t>
            </a:r>
          </a:p>
          <a:p>
            <a:r>
              <a:rPr lang="en-US" sz="2800" dirty="0">
                <a:solidFill>
                  <a:schemeClr val="tx1">
                    <a:lumMod val="95000"/>
                    <a:lumOff val="5000"/>
                  </a:schemeClr>
                </a:solidFill>
              </a:rPr>
              <a:t>Employee ID – Numerical </a:t>
            </a:r>
          </a:p>
          <a:p>
            <a:r>
              <a:rPr lang="en-US" sz="2800" dirty="0">
                <a:solidFill>
                  <a:schemeClr val="tx1">
                    <a:lumMod val="95000"/>
                    <a:lumOff val="5000"/>
                  </a:schemeClr>
                </a:solidFill>
              </a:rPr>
              <a:t>Name – Text</a:t>
            </a:r>
          </a:p>
          <a:p>
            <a:r>
              <a:rPr lang="en-US" sz="2800" dirty="0">
                <a:solidFill>
                  <a:schemeClr val="tx1">
                    <a:lumMod val="95000"/>
                    <a:lumOff val="5000"/>
                  </a:schemeClr>
                </a:solidFill>
              </a:rPr>
              <a:t>Employee Type</a:t>
            </a:r>
          </a:p>
          <a:p>
            <a:r>
              <a:rPr lang="en-US" sz="2800" dirty="0">
                <a:solidFill>
                  <a:schemeClr val="tx1">
                    <a:lumMod val="95000"/>
                    <a:lumOff val="5000"/>
                  </a:schemeClr>
                </a:solidFill>
              </a:rPr>
              <a:t>Performance Level</a:t>
            </a:r>
          </a:p>
          <a:p>
            <a:r>
              <a:rPr lang="en-US" sz="2800" dirty="0">
                <a:solidFill>
                  <a:schemeClr val="tx1">
                    <a:lumMod val="95000"/>
                    <a:lumOff val="5000"/>
                  </a:schemeClr>
                </a:solidFill>
              </a:rPr>
              <a:t>Gender – Male and Female</a:t>
            </a:r>
          </a:p>
          <a:p>
            <a:r>
              <a:rPr lang="en-US" sz="2800" dirty="0">
                <a:solidFill>
                  <a:schemeClr val="tx1">
                    <a:lumMod val="95000"/>
                    <a:lumOff val="5000"/>
                  </a:schemeClr>
                </a:solidFill>
              </a:rPr>
              <a:t>Employee Rating – Numerical values</a:t>
            </a:r>
            <a:endParaRPr lang="en-IN" sz="2800" dirty="0">
              <a:solidFill>
                <a:schemeClr val="tx1">
                  <a:lumMod val="95000"/>
                  <a:lumOff val="5000"/>
                </a:schemeClr>
              </a:solidFill>
            </a:endParaRPr>
          </a:p>
        </p:txBody>
      </p:sp>
      <p:pic>
        <p:nvPicPr>
          <p:cNvPr id="5" name="Picture 4">
            <a:extLst>
              <a:ext uri="{FF2B5EF4-FFF2-40B4-BE49-F238E27FC236}">
                <a16:creationId xmlns:a16="http://schemas.microsoft.com/office/drawing/2014/main" id="{0F4EDCD2-BD5A-45F9-9B67-4B189E864898}"/>
              </a:ext>
            </a:extLst>
          </p:cNvPr>
          <p:cNvPicPr>
            <a:picLocks noChangeAspect="1"/>
          </p:cNvPicPr>
          <p:nvPr/>
        </p:nvPicPr>
        <p:blipFill>
          <a:blip r:embed="rId3"/>
          <a:stretch>
            <a:fillRect/>
          </a:stretch>
        </p:blipFill>
        <p:spPr>
          <a:xfrm>
            <a:off x="7029977" y="1120725"/>
            <a:ext cx="317019" cy="323116"/>
          </a:xfrm>
          <a:prstGeom prst="rect">
            <a:avLst/>
          </a:prstGeom>
        </p:spPr>
      </p:pic>
      <p:pic>
        <p:nvPicPr>
          <p:cNvPr id="6" name="Picture 5">
            <a:extLst>
              <a:ext uri="{FF2B5EF4-FFF2-40B4-BE49-F238E27FC236}">
                <a16:creationId xmlns:a16="http://schemas.microsoft.com/office/drawing/2014/main" id="{E35CDF54-F62D-AF05-E724-14ABEAF5DB19}"/>
              </a:ext>
            </a:extLst>
          </p:cNvPr>
          <p:cNvPicPr>
            <a:picLocks noChangeAspect="1"/>
          </p:cNvPicPr>
          <p:nvPr/>
        </p:nvPicPr>
        <p:blipFill>
          <a:blip r:embed="rId4"/>
          <a:stretch>
            <a:fillRect/>
          </a:stretch>
        </p:blipFill>
        <p:spPr>
          <a:xfrm>
            <a:off x="10146760" y="5342094"/>
            <a:ext cx="737680" cy="786452"/>
          </a:xfrm>
          <a:prstGeom prst="rect">
            <a:avLst/>
          </a:prstGeom>
        </p:spPr>
      </p:pic>
    </p:spTree>
    <p:extLst>
      <p:ext uri="{BB962C8B-B14F-4D97-AF65-F5344CB8AC3E}">
        <p14:creationId xmlns:p14="http://schemas.microsoft.com/office/powerpoint/2010/main" val="162594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B6E463-48D1-A2F8-641B-1F24140F8739}"/>
              </a:ext>
            </a:extLst>
          </p:cNvPr>
          <p:cNvPicPr>
            <a:picLocks noChangeAspect="1"/>
          </p:cNvPicPr>
          <p:nvPr/>
        </p:nvPicPr>
        <p:blipFill>
          <a:blip r:embed="rId2"/>
          <a:stretch>
            <a:fillRect/>
          </a:stretch>
        </p:blipFill>
        <p:spPr>
          <a:xfrm>
            <a:off x="306476" y="315926"/>
            <a:ext cx="8205927" cy="1146147"/>
          </a:xfrm>
          <a:prstGeom prst="rect">
            <a:avLst/>
          </a:prstGeom>
        </p:spPr>
      </p:pic>
      <p:pic>
        <p:nvPicPr>
          <p:cNvPr id="4" name="Picture 3">
            <a:extLst>
              <a:ext uri="{FF2B5EF4-FFF2-40B4-BE49-F238E27FC236}">
                <a16:creationId xmlns:a16="http://schemas.microsoft.com/office/drawing/2014/main" id="{19004B8D-D0BA-88BB-DDBF-DF34579C6296}"/>
              </a:ext>
            </a:extLst>
          </p:cNvPr>
          <p:cNvPicPr>
            <a:picLocks noChangeAspect="1"/>
          </p:cNvPicPr>
          <p:nvPr/>
        </p:nvPicPr>
        <p:blipFill>
          <a:blip r:embed="rId3"/>
          <a:stretch>
            <a:fillRect/>
          </a:stretch>
        </p:blipFill>
        <p:spPr>
          <a:xfrm>
            <a:off x="0" y="3437848"/>
            <a:ext cx="2469094" cy="3420152"/>
          </a:xfrm>
          <a:prstGeom prst="rect">
            <a:avLst/>
          </a:prstGeom>
        </p:spPr>
      </p:pic>
      <p:pic>
        <p:nvPicPr>
          <p:cNvPr id="5" name="Picture 4">
            <a:extLst>
              <a:ext uri="{FF2B5EF4-FFF2-40B4-BE49-F238E27FC236}">
                <a16:creationId xmlns:a16="http://schemas.microsoft.com/office/drawing/2014/main" id="{94430286-D097-E5BC-C02D-89979E07A7F0}"/>
              </a:ext>
            </a:extLst>
          </p:cNvPr>
          <p:cNvPicPr>
            <a:picLocks noChangeAspect="1"/>
          </p:cNvPicPr>
          <p:nvPr/>
        </p:nvPicPr>
        <p:blipFill>
          <a:blip r:embed="rId4"/>
          <a:stretch>
            <a:fillRect/>
          </a:stretch>
        </p:blipFill>
        <p:spPr>
          <a:xfrm>
            <a:off x="10116280" y="5342094"/>
            <a:ext cx="737680" cy="786452"/>
          </a:xfrm>
          <a:prstGeom prst="rect">
            <a:avLst/>
          </a:prstGeom>
        </p:spPr>
      </p:pic>
      <p:pic>
        <p:nvPicPr>
          <p:cNvPr id="6" name="Picture 5">
            <a:extLst>
              <a:ext uri="{FF2B5EF4-FFF2-40B4-BE49-F238E27FC236}">
                <a16:creationId xmlns:a16="http://schemas.microsoft.com/office/drawing/2014/main" id="{017E5237-4872-65A8-54D3-5AD7DCF82A17}"/>
              </a:ext>
            </a:extLst>
          </p:cNvPr>
          <p:cNvPicPr>
            <a:picLocks noChangeAspect="1"/>
          </p:cNvPicPr>
          <p:nvPr/>
        </p:nvPicPr>
        <p:blipFill>
          <a:blip r:embed="rId5"/>
          <a:stretch>
            <a:fillRect/>
          </a:stretch>
        </p:blipFill>
        <p:spPr>
          <a:xfrm>
            <a:off x="8195384" y="1387842"/>
            <a:ext cx="317019" cy="323116"/>
          </a:xfrm>
          <a:prstGeom prst="rect">
            <a:avLst/>
          </a:prstGeom>
        </p:spPr>
      </p:pic>
      <p:sp>
        <p:nvSpPr>
          <p:cNvPr id="7" name="TextBox 6">
            <a:extLst>
              <a:ext uri="{FF2B5EF4-FFF2-40B4-BE49-F238E27FC236}">
                <a16:creationId xmlns:a16="http://schemas.microsoft.com/office/drawing/2014/main" id="{F350F488-647B-A4DB-6085-0FB1A0886C1C}"/>
              </a:ext>
            </a:extLst>
          </p:cNvPr>
          <p:cNvSpPr txBox="1"/>
          <p:nvPr/>
        </p:nvSpPr>
        <p:spPr>
          <a:xfrm>
            <a:off x="1554480" y="2062481"/>
            <a:ext cx="8128000" cy="954107"/>
          </a:xfrm>
          <a:prstGeom prst="rect">
            <a:avLst/>
          </a:prstGeom>
          <a:noFill/>
        </p:spPr>
        <p:txBody>
          <a:bodyPr wrap="square" rtlCol="0">
            <a:spAutoFit/>
          </a:bodyPr>
          <a:lstStyle/>
          <a:p>
            <a:r>
              <a:rPr lang="en-US" sz="2800" dirty="0"/>
              <a:t>Performance level = IFS (Z8&gt;=5,”VERY HIGH”,Z8&gt;=4”HIGH”,Z8=3,”MTD”,TRUE,”LOW”)</a:t>
            </a:r>
            <a:endParaRPr lang="en-IN" sz="2800" dirty="0"/>
          </a:p>
        </p:txBody>
      </p:sp>
    </p:spTree>
    <p:extLst>
      <p:ext uri="{BB962C8B-B14F-4D97-AF65-F5344CB8AC3E}">
        <p14:creationId xmlns:p14="http://schemas.microsoft.com/office/powerpoint/2010/main" val="4656668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143</TotalTime>
  <Words>259</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Employee Data Analysis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shynu s</dc:creator>
  <cp:lastModifiedBy>shynu s</cp:lastModifiedBy>
  <cp:revision>1</cp:revision>
  <dcterms:created xsi:type="dcterms:W3CDTF">2024-08-31T15:15:31Z</dcterms:created>
  <dcterms:modified xsi:type="dcterms:W3CDTF">2024-09-01T02:25:58Z</dcterms:modified>
</cp:coreProperties>
</file>