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17"/>
    </p:embeddedFont>
    <p:embeddedFont>
      <p:font typeface="Trebuchet MS" charset="1" panose="020B0603020202020204"/>
      <p:regular r:id="rId18"/>
    </p:embeddedFont>
    <p:embeddedFont>
      <p:font typeface="Calibri (MS)" charset="1" panose="020F0502020204030204"/>
      <p:regular r:id="rId19"/>
    </p:embeddedFont>
    <p:embeddedFont>
      <p:font typeface="Trebuchet MS Bold" charset="1" panose="020B0703020202020204"/>
      <p:regular r:id="rId20"/>
    </p:embeddedFont>
    <p:embeddedFont>
      <p:font typeface="Times New Roman" charset="1" panose="02030502070405020303"/>
      <p:regular r:id="rId21"/>
    </p:embeddedFont>
    <p:embeddedFont>
      <p:font typeface="Calibri (MS) Bold" charset="1" panose="020F0702030404030204"/>
      <p:regular r:id="rId22"/>
    </p:embeddedFont>
    <p:embeddedFont>
      <p:font typeface="Calibri (MS) Bold Italics" charset="1" panose="020F07020304040A0204"/>
      <p:regular r:id="rId23"/>
    </p:embeddedFont>
    <p:embeddedFont>
      <p:font typeface="Arimo" charset="1" panose="020B0604020202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4.jpeg" Type="http://schemas.openxmlformats.org/officeDocument/2006/relationships/image"/><Relationship Id="rId5" Target="../media/image25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3.png" Type="http://schemas.openxmlformats.org/officeDocument/2006/relationships/image"/><Relationship Id="rId5" Target="../media/image3.jpe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jpe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50947" y="1422397"/>
            <a:ext cx="2746372" cy="2127247"/>
            <a:chOff x="0" y="0"/>
            <a:chExt cx="2746375" cy="2127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477774"/>
              <a:ext cx="1846453" cy="1585976"/>
            </a:xfrm>
            <a:custGeom>
              <a:avLst/>
              <a:gdLst/>
              <a:ahLst/>
              <a:cxnLst/>
              <a:rect r="r" b="b" t="t" l="l"/>
              <a:pathLst>
                <a:path h="1585976" w="1846453">
                  <a:moveTo>
                    <a:pt x="1449324" y="0"/>
                  </a:moveTo>
                  <a:lnTo>
                    <a:pt x="397129" y="0"/>
                  </a:lnTo>
                  <a:lnTo>
                    <a:pt x="0" y="793115"/>
                  </a:lnTo>
                  <a:lnTo>
                    <a:pt x="397129" y="1585976"/>
                  </a:lnTo>
                  <a:lnTo>
                    <a:pt x="1449324" y="1585976"/>
                  </a:lnTo>
                  <a:lnTo>
                    <a:pt x="1846453" y="793115"/>
                  </a:lnTo>
                  <a:lnTo>
                    <a:pt x="144932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709547" y="63500"/>
              <a:ext cx="973328" cy="843026"/>
            </a:xfrm>
            <a:custGeom>
              <a:avLst/>
              <a:gdLst/>
              <a:ahLst/>
              <a:cxnLst/>
              <a:rect r="r" b="b" t="t" l="l"/>
              <a:pathLst>
                <a:path h="843026" w="973328">
                  <a:moveTo>
                    <a:pt x="762254" y="0"/>
                  </a:moveTo>
                  <a:lnTo>
                    <a:pt x="211074" y="0"/>
                  </a:lnTo>
                  <a:lnTo>
                    <a:pt x="0" y="421386"/>
                  </a:lnTo>
                  <a:lnTo>
                    <a:pt x="211074" y="843026"/>
                  </a:lnTo>
                  <a:lnTo>
                    <a:pt x="762254" y="843026"/>
                  </a:lnTo>
                  <a:lnTo>
                    <a:pt x="973328" y="421386"/>
                  </a:lnTo>
                  <a:lnTo>
                    <a:pt x="762254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629275" y="1785938"/>
            <a:ext cx="2502789" cy="2157412"/>
            <a:chOff x="0" y="0"/>
            <a:chExt cx="2502789" cy="21574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0249" cy="2157349"/>
            </a:xfrm>
            <a:custGeom>
              <a:avLst/>
              <a:gdLst/>
              <a:ahLst/>
              <a:cxnLst/>
              <a:rect r="r" b="b" t="t" l="l"/>
              <a:pathLst>
                <a:path h="2157349" w="2500249">
                  <a:moveTo>
                    <a:pt x="539369" y="0"/>
                  </a:moveTo>
                  <a:lnTo>
                    <a:pt x="0" y="1078611"/>
                  </a:lnTo>
                  <a:lnTo>
                    <a:pt x="539242" y="2157349"/>
                  </a:lnTo>
                  <a:lnTo>
                    <a:pt x="1961007" y="2157349"/>
                  </a:lnTo>
                  <a:lnTo>
                    <a:pt x="2500249" y="1078611"/>
                  </a:lnTo>
                  <a:lnTo>
                    <a:pt x="1961007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700712" y="7843838"/>
            <a:ext cx="1084678" cy="928688"/>
            <a:chOff x="0" y="0"/>
            <a:chExt cx="1084682" cy="9286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4707" cy="928624"/>
            </a:xfrm>
            <a:custGeom>
              <a:avLst/>
              <a:gdLst/>
              <a:ahLst/>
              <a:cxnLst/>
              <a:rect r="r" b="b" t="t" l="l"/>
              <a:pathLst>
                <a:path h="928624" w="1084707">
                  <a:moveTo>
                    <a:pt x="232283" y="0"/>
                  </a:moveTo>
                  <a:lnTo>
                    <a:pt x="0" y="464439"/>
                  </a:lnTo>
                  <a:lnTo>
                    <a:pt x="232156" y="928624"/>
                  </a:lnTo>
                  <a:lnTo>
                    <a:pt x="853567" y="928624"/>
                  </a:lnTo>
                  <a:lnTo>
                    <a:pt x="1084707" y="466725"/>
                  </a:lnTo>
                  <a:lnTo>
                    <a:pt x="1084707" y="462026"/>
                  </a:lnTo>
                  <a:lnTo>
                    <a:pt x="85356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314450" y="1485900"/>
            <a:ext cx="2614612" cy="2000250"/>
            <a:chOff x="0" y="0"/>
            <a:chExt cx="2614612" cy="20002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614549" cy="2000250"/>
            </a:xfrm>
            <a:custGeom>
              <a:avLst/>
              <a:gdLst/>
              <a:ahLst/>
              <a:cxnLst/>
              <a:rect r="r" b="b" t="t" l="l"/>
              <a:pathLst>
                <a:path h="2000250" w="2614549">
                  <a:moveTo>
                    <a:pt x="0" y="2000250"/>
                  </a:moveTo>
                  <a:lnTo>
                    <a:pt x="2614549" y="2000250"/>
                  </a:lnTo>
                  <a:lnTo>
                    <a:pt x="26145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286000" y="-118358"/>
            <a:ext cx="4462605" cy="89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020503" y="4956305"/>
            <a:ext cx="11427704" cy="3297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S.SHAM KUMAR REGISTER NO AND NMID: 212400974/37ECE4B9A79C95DB7B64F9BD7D670C57 DEPARTMENT: BCA COLLEGE: PRINCE SHRI VENKATESWARA ART’S AND SCIENCE COLLEGE/ MADRASUNIVERSITY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012" y="5072062"/>
            <a:ext cx="3700462" cy="5127374"/>
          </a:xfrm>
          <a:custGeom>
            <a:avLst/>
            <a:gdLst/>
            <a:ahLst/>
            <a:cxnLst/>
            <a:rect r="r" b="b" t="t" l="l"/>
            <a:pathLst>
              <a:path h="5127374" w="3700462">
                <a:moveTo>
                  <a:pt x="0" y="0"/>
                </a:moveTo>
                <a:lnTo>
                  <a:pt x="3700463" y="0"/>
                </a:lnTo>
                <a:lnTo>
                  <a:pt x="3700463" y="5127375"/>
                </a:lnTo>
                <a:lnTo>
                  <a:pt x="0" y="5127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429" r="0" b="-153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969994" y="1971675"/>
            <a:ext cx="5743575" cy="8229600"/>
          </a:xfrm>
          <a:custGeom>
            <a:avLst/>
            <a:gdLst/>
            <a:ahLst/>
            <a:cxnLst/>
            <a:rect r="r" b="b" t="t" l="l"/>
            <a:pathLst>
              <a:path h="8229600" w="5743575">
                <a:moveTo>
                  <a:pt x="0" y="0"/>
                </a:moveTo>
                <a:lnTo>
                  <a:pt x="5743575" y="0"/>
                </a:lnTo>
                <a:lnTo>
                  <a:pt x="574357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09662" y="903427"/>
            <a:ext cx="10923946" cy="1097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221343" y="1904476"/>
            <a:ext cx="85725" cy="85725"/>
            <a:chOff x="0" y="0"/>
            <a:chExt cx="85725" cy="857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21343" y="3133201"/>
            <a:ext cx="85725" cy="85725"/>
            <a:chOff x="0" y="0"/>
            <a:chExt cx="85725" cy="857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221343" y="4361926"/>
            <a:ext cx="85725" cy="85725"/>
            <a:chOff x="0" y="0"/>
            <a:chExt cx="85725" cy="8572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32999" y="1067819"/>
            <a:ext cx="5582012" cy="650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b="true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22358" y="1385840"/>
            <a:ext cx="79067" cy="78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62297" y="1719215"/>
            <a:ext cx="8102670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Thisportfolio webpage is a simple, stylish, and functional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62297" y="2128790"/>
            <a:ext cx="8340395" cy="2089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personal site designed with a dark theme and thunder- lightning effect to give a unique visual appeal. It has a sticky navigation bar with links for certification and contact, a hero section that introduces you, and a footer with an auto-updating year.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39840" y="4176665"/>
            <a:ext cx="8356787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combination of clean layout, responsive design, interactive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62297" y="4586240"/>
            <a:ext cx="8620477" cy="127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hover effects, and background animation makes it both professional and visually engaging while staying minimal and easy to navigate.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3966822" y="-63503"/>
            <a:ext cx="4384672" cy="10121789"/>
          </a:xfrm>
          <a:custGeom>
            <a:avLst/>
            <a:gdLst/>
            <a:ahLst/>
            <a:cxnLst/>
            <a:rect r="r" b="b" t="t" l="l"/>
            <a:pathLst>
              <a:path h="10121789" w="4384672">
                <a:moveTo>
                  <a:pt x="0" y="0"/>
                </a:moveTo>
                <a:lnTo>
                  <a:pt x="4384672" y="0"/>
                </a:lnTo>
                <a:lnTo>
                  <a:pt x="4384672" y="10121789"/>
                </a:lnTo>
                <a:lnTo>
                  <a:pt x="0" y="10121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>
                <a:alpha val="24706"/>
              </a:srgbClr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4166056" y="0"/>
            <a:ext cx="4121944" cy="9997888"/>
            <a:chOff x="0" y="0"/>
            <a:chExt cx="4121950" cy="999788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121912" cy="9997821"/>
            </a:xfrm>
            <a:custGeom>
              <a:avLst/>
              <a:gdLst/>
              <a:ahLst/>
              <a:cxnLst/>
              <a:rect r="r" b="b" t="t" l="l"/>
              <a:pathLst>
                <a:path h="9997821" w="4121912">
                  <a:moveTo>
                    <a:pt x="0" y="0"/>
                  </a:moveTo>
                  <a:lnTo>
                    <a:pt x="0" y="9997821"/>
                  </a:lnTo>
                  <a:lnTo>
                    <a:pt x="4121912" y="9997821"/>
                  </a:lnTo>
                  <a:lnTo>
                    <a:pt x="412191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00088" y="2428942"/>
            <a:ext cx="5231797" cy="124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>
                <a:solidFill>
                  <a:srgbClr val="FF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Portfolio of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27179" y="3522164"/>
            <a:ext cx="6845437" cy="1346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59"/>
              </a:lnSpc>
            </a:pPr>
            <a:r>
              <a:rPr lang="en-US" sz="78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S.SHAM KUMAR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438" y="5729288"/>
            <a:ext cx="2600239" cy="4514850"/>
          </a:xfrm>
          <a:custGeom>
            <a:avLst/>
            <a:gdLst/>
            <a:ahLst/>
            <a:cxnLst/>
            <a:rect r="r" b="b" t="t" l="l"/>
            <a:pathLst>
              <a:path h="4514850" w="2600239">
                <a:moveTo>
                  <a:pt x="0" y="0"/>
                </a:moveTo>
                <a:lnTo>
                  <a:pt x="2600239" y="0"/>
                </a:lnTo>
                <a:lnTo>
                  <a:pt x="2600239" y="4514850"/>
                </a:lnTo>
                <a:lnTo>
                  <a:pt x="0" y="4514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3701215" y="-63503"/>
            <a:ext cx="14650288" cy="10413997"/>
            <a:chOff x="0" y="0"/>
            <a:chExt cx="14650288" cy="10414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0" y="1625854"/>
              <a:ext cx="7543419" cy="7248144"/>
            </a:xfrm>
            <a:custGeom>
              <a:avLst/>
              <a:gdLst/>
              <a:ahLst/>
              <a:cxnLst/>
              <a:rect r="r" b="b" t="t" l="l"/>
              <a:pathLst>
                <a:path h="7248144" w="7543419">
                  <a:moveTo>
                    <a:pt x="0" y="0"/>
                  </a:moveTo>
                  <a:lnTo>
                    <a:pt x="7543419" y="0"/>
                  </a:lnTo>
                  <a:lnTo>
                    <a:pt x="7543419" y="7248144"/>
                  </a:lnTo>
                  <a:lnTo>
                    <a:pt x="0" y="7248144"/>
                  </a:lnTo>
                  <a:close/>
                </a:path>
              </a:pathLst>
            </a:custGeom>
            <a:solidFill>
              <a:srgbClr val="FFFF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7464552" y="63500"/>
              <a:ext cx="7122288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8">
                  <a:moveTo>
                    <a:pt x="0" y="0"/>
                  </a:moveTo>
                  <a:lnTo>
                    <a:pt x="0" y="10287000"/>
                  </a:lnTo>
                  <a:lnTo>
                    <a:pt x="7122288" y="10287000"/>
                  </a:lnTo>
                  <a:lnTo>
                    <a:pt x="7122288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2815189" y="8478774"/>
              <a:ext cx="971551" cy="971550"/>
            </a:xfrm>
            <a:custGeom>
              <a:avLst/>
              <a:gdLst/>
              <a:ahLst/>
              <a:cxnLst/>
              <a:rect r="r" b="b" t="t" l="l"/>
              <a:pathLst>
                <a:path h="971550" w="971551">
                  <a:moveTo>
                    <a:pt x="0" y="971550"/>
                  </a:moveTo>
                  <a:lnTo>
                    <a:pt x="971551" y="971550"/>
                  </a:lnTo>
                  <a:lnTo>
                    <a:pt x="97155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28712" y="570614"/>
            <a:ext cx="3559969" cy="124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>
                <a:solidFill>
                  <a:srgbClr val="9BBB59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098236" y="2209695"/>
            <a:ext cx="7007647" cy="580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87212" y="4400550"/>
            <a:ext cx="4142489" cy="4886325"/>
          </a:xfrm>
          <a:custGeom>
            <a:avLst/>
            <a:gdLst/>
            <a:ahLst/>
            <a:cxnLst/>
            <a:rect r="r" b="b" t="t" l="l"/>
            <a:pathLst>
              <a:path h="4886325" w="4142489">
                <a:moveTo>
                  <a:pt x="0" y="0"/>
                </a:moveTo>
                <a:lnTo>
                  <a:pt x="4142490" y="0"/>
                </a:lnTo>
                <a:lnTo>
                  <a:pt x="4142490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51109" y="783603"/>
            <a:ext cx="8571090" cy="3694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5"/>
              </a:lnSpc>
            </a:pP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</a:t>
            </a: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STATEMENT</a:t>
            </a:r>
          </a:p>
          <a:p>
            <a:pPr algn="ctr">
              <a:lnSpc>
                <a:spcPts val="3223"/>
              </a:lnSpc>
            </a:pPr>
            <a:r>
              <a:rPr lang="en-US" b="true" sz="2700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This portfolio website is designed to:Present my skills, experience, and projects in an organized way. Provide a single platform where my work can be accessed anytime, anywhere.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2439" y="2798921"/>
            <a:ext cx="26560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1.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2439" y="3618071"/>
            <a:ext cx="26560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2.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2439" y="4437221"/>
            <a:ext cx="9187148" cy="464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3.</a:t>
            </a:r>
            <a:r>
              <a:rPr lang="en-US" b="true" sz="2700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Demonstrate my web development/design abilities through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45209" y="4859350"/>
            <a:ext cx="8123844" cy="2908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3"/>
              </a:lnSpc>
            </a:pPr>
            <a:r>
              <a:rPr lang="en-US" b="true" sz="2700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the portfolio itself. For students → Focus on learning, showcasing academic projects. For professionals → Emphasize career growth, job opportunities. For freelancers → Stress on attracting clients and collaborations.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2439" y="5256371"/>
            <a:ext cx="26560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4.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92439" y="6075521"/>
            <a:ext cx="26560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5.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2439" y="6894671"/>
            <a:ext cx="26560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6.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7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64301" y="2965447"/>
            <a:ext cx="6529588" cy="4417590"/>
          </a:xfrm>
          <a:custGeom>
            <a:avLst/>
            <a:gdLst/>
            <a:ahLst/>
            <a:cxnLst/>
            <a:rect r="r" b="b" t="t" l="l"/>
            <a:pathLst>
              <a:path h="4417590" w="6529588">
                <a:moveTo>
                  <a:pt x="0" y="0"/>
                </a:moveTo>
                <a:lnTo>
                  <a:pt x="6529588" y="0"/>
                </a:lnTo>
                <a:lnTo>
                  <a:pt x="6529588" y="4417590"/>
                </a:lnTo>
                <a:lnTo>
                  <a:pt x="0" y="44175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09662" y="1165460"/>
            <a:ext cx="7998514" cy="1097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</a:t>
            </a:r>
            <a:r>
              <a:rPr lang="en-US" b="true" sz="6375" spc="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6375" spc="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54509" y="3034189"/>
            <a:ext cx="5615426" cy="331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About Me – A summary of my background and interests. Skills – A list of technical and soft skills I possess.  – Highlights of my academic and personal projects. Resume – Easy access to my CV for recruiters.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54509" y="6310789"/>
            <a:ext cx="5197011" cy="861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Section – To connect with potential employers, collaborators, and peers.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2479672"/>
            <a:ext cx="10642597" cy="7870822"/>
          </a:xfrm>
          <a:custGeom>
            <a:avLst/>
            <a:gdLst/>
            <a:ahLst/>
            <a:cxnLst/>
            <a:rect r="r" b="b" t="t" l="l"/>
            <a:pathLst>
              <a:path h="7870822" w="10642597">
                <a:moveTo>
                  <a:pt x="0" y="0"/>
                </a:moveTo>
                <a:lnTo>
                  <a:pt x="10642597" y="0"/>
                </a:lnTo>
                <a:lnTo>
                  <a:pt x="10642597" y="7870822"/>
                </a:lnTo>
                <a:lnTo>
                  <a:pt x="0" y="78708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9179" y="1268520"/>
            <a:ext cx="7638088" cy="830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2029" y="3032008"/>
            <a:ext cx="10207704" cy="453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 spc="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1.</a:t>
            </a:r>
            <a:r>
              <a:rPr lang="en-US" b="true" sz="2700" i="true" spc="2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Recruiters &amp; Hiring Managers – To evaluate your skills, projects, and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6704" y="3441583"/>
            <a:ext cx="2833926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suitability for a job.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2029" y="3851158"/>
            <a:ext cx="9515875" cy="453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 spc="5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2.</a:t>
            </a:r>
            <a:r>
              <a:rPr lang="en-US" b="true" sz="2700" i="true" spc="5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2. Clients (for freelancers) – To check your past work and decide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6704" y="4260733"/>
            <a:ext cx="295244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whether to hire you.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2029" y="4670308"/>
            <a:ext cx="10001745" cy="453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 spc="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3.</a:t>
            </a:r>
            <a:r>
              <a:rPr lang="en-US" b="true" sz="2700" i="true" spc="2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3. Teachers / Evaluators – If it’s an academic project, they review it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6704" y="5079883"/>
            <a:ext cx="1722663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for grading.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2029" y="5489458"/>
            <a:ext cx="9961102" cy="453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 spc="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4.</a:t>
            </a:r>
            <a:r>
              <a:rPr lang="en-US" b="true" sz="2700" i="true" spc="2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4. Peers &amp; Collaborators – Students, colleagues, or developers who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6704" y="5899033"/>
            <a:ext cx="3672116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may want to collaborate.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2029" y="6308608"/>
            <a:ext cx="10394032" cy="453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 spc="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5.</a:t>
            </a:r>
            <a:r>
              <a:rPr lang="en-US" b="true" sz="2700" i="true" spc="2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5. General Audience – Anyone interested in knowing more about your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26704" y="6718183"/>
            <a:ext cx="4505011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work, achievements, and skills.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2214562"/>
            <a:ext cx="4042801" cy="4871056"/>
          </a:xfrm>
          <a:custGeom>
            <a:avLst/>
            <a:gdLst/>
            <a:ahLst/>
            <a:cxnLst/>
            <a:rect r="r" b="b" t="t" l="l"/>
            <a:pathLst>
              <a:path h="4871056" w="4042801">
                <a:moveTo>
                  <a:pt x="0" y="0"/>
                </a:moveTo>
                <a:lnTo>
                  <a:pt x="4042801" y="0"/>
                </a:lnTo>
                <a:lnTo>
                  <a:pt x="4042801" y="4871057"/>
                </a:lnTo>
                <a:lnTo>
                  <a:pt x="0" y="48710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966822" y="7980359"/>
            <a:ext cx="812797" cy="1198559"/>
            <a:chOff x="0" y="0"/>
            <a:chExt cx="812800" cy="11985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0" y="6350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0" y="863600"/>
              <a:ext cx="271526" cy="271526"/>
            </a:xfrm>
            <a:custGeom>
              <a:avLst/>
              <a:gdLst/>
              <a:ahLst/>
              <a:cxnLst/>
              <a:rect r="r" b="b" t="t" l="l"/>
              <a:pathLst>
                <a:path h="271526" w="271526">
                  <a:moveTo>
                    <a:pt x="0" y="0"/>
                  </a:moveTo>
                  <a:lnTo>
                    <a:pt x="0" y="271526"/>
                  </a:lnTo>
                  <a:lnTo>
                    <a:pt x="271526" y="271526"/>
                  </a:lnTo>
                  <a:lnTo>
                    <a:pt x="271526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3979859" y="2722559"/>
            <a:ext cx="9286361" cy="5904957"/>
            <a:chOff x="0" y="0"/>
            <a:chExt cx="9286354" cy="590495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3500" y="63500"/>
              <a:ext cx="9159367" cy="1384935"/>
            </a:xfrm>
            <a:custGeom>
              <a:avLst/>
              <a:gdLst/>
              <a:ahLst/>
              <a:cxnLst/>
              <a:rect r="r" b="b" t="t" l="l"/>
              <a:pathLst>
                <a:path h="1384935" w="9159367">
                  <a:moveTo>
                    <a:pt x="0" y="0"/>
                  </a:moveTo>
                  <a:lnTo>
                    <a:pt x="9159367" y="0"/>
                  </a:lnTo>
                  <a:lnTo>
                    <a:pt x="9159367" y="1384935"/>
                  </a:lnTo>
                  <a:lnTo>
                    <a:pt x="0" y="1384935"/>
                  </a:lnTo>
                  <a:close/>
                </a:path>
              </a:pathLst>
            </a:custGeom>
            <a:solidFill>
              <a:srgbClr val="558ED5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500" y="1548003"/>
              <a:ext cx="9158097" cy="4293489"/>
            </a:xfrm>
            <a:custGeom>
              <a:avLst/>
              <a:gdLst/>
              <a:ahLst/>
              <a:cxnLst/>
              <a:rect r="r" b="b" t="t" l="l"/>
              <a:pathLst>
                <a:path h="4293489" w="9158097">
                  <a:moveTo>
                    <a:pt x="0" y="0"/>
                  </a:moveTo>
                  <a:lnTo>
                    <a:pt x="9158097" y="0"/>
                  </a:lnTo>
                  <a:lnTo>
                    <a:pt x="9158097" y="4293489"/>
                  </a:lnTo>
                  <a:lnTo>
                    <a:pt x="0" y="4293489"/>
                  </a:lnTo>
                  <a:close/>
                </a:path>
              </a:pathLst>
            </a:custGeom>
            <a:solidFill>
              <a:srgbClr val="77933C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349377" y="1738503"/>
              <a:ext cx="85598" cy="85597"/>
            </a:xfrm>
            <a:custGeom>
              <a:avLst/>
              <a:gdLst/>
              <a:ahLst/>
              <a:cxnLst/>
              <a:rect r="r" b="b" t="t" l="l"/>
              <a:pathLst>
                <a:path h="85597" w="85598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49377" y="2148078"/>
              <a:ext cx="85598" cy="85597"/>
            </a:xfrm>
            <a:custGeom>
              <a:avLst/>
              <a:gdLst/>
              <a:ahLst/>
              <a:cxnLst/>
              <a:rect r="r" b="b" t="t" l="l"/>
              <a:pathLst>
                <a:path h="85597" w="85598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349377" y="2967228"/>
              <a:ext cx="85598" cy="85597"/>
            </a:xfrm>
            <a:custGeom>
              <a:avLst/>
              <a:gdLst/>
              <a:ahLst/>
              <a:cxnLst/>
              <a:rect r="r" b="b" t="t" l="l"/>
              <a:pathLst>
                <a:path h="85597" w="85598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349377" y="3786378"/>
              <a:ext cx="85598" cy="85599"/>
            </a:xfrm>
            <a:custGeom>
              <a:avLst/>
              <a:gdLst/>
              <a:ahLst/>
              <a:cxnLst/>
              <a:rect r="r" b="b" t="t" l="l"/>
              <a:pathLst>
                <a:path h="85599" w="85598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349377" y="4605528"/>
              <a:ext cx="85598" cy="85599"/>
            </a:xfrm>
            <a:custGeom>
              <a:avLst/>
              <a:gdLst/>
              <a:ahLst/>
              <a:cxnLst/>
              <a:rect r="r" b="b" t="t" l="l"/>
              <a:pathLst>
                <a:path h="85599" w="85598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349377" y="5424678"/>
              <a:ext cx="85598" cy="85599"/>
            </a:xfrm>
            <a:custGeom>
              <a:avLst/>
              <a:gdLst/>
              <a:ahLst/>
              <a:cxnLst/>
              <a:rect r="r" b="b" t="t" l="l"/>
              <a:pathLst>
                <a:path h="85599" w="85598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837248" y="1221629"/>
            <a:ext cx="8092964" cy="930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b="true" sz="5400" spc="1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081462" y="2791301"/>
            <a:ext cx="9117787" cy="127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sticky header with name + navigationA hero section (intro)A thunder/lightning background animationA footer with auto year update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570066" y="3942397"/>
            <a:ext cx="8314268" cy="447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HTML5 – For structuring the web pages.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CSS3 – For styling and layout design.JavaScript – To add</a:t>
            </a:r>
          </a:p>
          <a:p>
            <a:pPr algn="l">
              <a:lnSpc>
                <a:spcPts val="510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interactivity and dynamic features.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Design (Media Queries/Flexbox/Grid) – To ensure mobile-</a:t>
            </a:r>
          </a:p>
          <a:p>
            <a:pPr algn="l">
              <a:lnSpc>
                <a:spcPts val="510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friendly viewing.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Code Editor (VS Code / Sublime / Notepad++) – For writing</a:t>
            </a:r>
          </a:p>
          <a:p>
            <a:pPr algn="l">
              <a:lnSpc>
                <a:spcPts val="510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and editing code.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Web Browser (Chrome / Edge / Firefox) – For testing and</a:t>
            </a:r>
          </a:p>
          <a:p>
            <a:pPr algn="l">
              <a:lnSpc>
                <a:spcPts val="510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previewing the site.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Git &amp; GitHub (optional) – For version control and hosting.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5768" y="1485690"/>
            <a:ext cx="9275464" cy="8571005"/>
          </a:xfrm>
          <a:custGeom>
            <a:avLst/>
            <a:gdLst/>
            <a:ahLst/>
            <a:cxnLst/>
            <a:rect r="r" b="b" t="t" l="l"/>
            <a:pathLst>
              <a:path h="8571005" w="9275464">
                <a:moveTo>
                  <a:pt x="0" y="0"/>
                </a:moveTo>
                <a:lnTo>
                  <a:pt x="9275464" y="0"/>
                </a:lnTo>
                <a:lnTo>
                  <a:pt x="9275464" y="8571005"/>
                </a:lnTo>
                <a:lnTo>
                  <a:pt x="0" y="85710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5087600" y="787708"/>
            <a:ext cx="685800" cy="685800"/>
            <a:chOff x="0" y="0"/>
            <a:chExt cx="685800" cy="685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69158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9662" y="721576"/>
            <a:ext cx="11499580" cy="668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4"/>
              </a:lnSpc>
            </a:pPr>
            <a:r>
              <a:rPr lang="en-US" b="true" sz="6000" spc="2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40207" y="1221057"/>
            <a:ext cx="79067" cy="78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55975" y="1554432"/>
            <a:ext cx="8661806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BackgroundBlackbackgroundWhitetextLightning flasheffect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55975" y="1964007"/>
            <a:ext cx="8755047" cy="741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runsin thebackground--- Header (Navbar)Sticky at the top (always visible when scrolling)Semi-transparent black background.  (rgba(0,0,0,0.7))Left side → Title “M. Akash” in cyan (#00e5ff)  side → Navigation linksCertification (opens IBM certificate in new tab)Contact (opens email app)Hover effect → Links turn cyanHero / Main SectionCenter-aligned : “Welcome” in cyan (#00e5ff), large fontParagraph below → Introduction about youMentions BCA : Prince Shri Venkateswara Arts and Science CollegeSchool: Sri Sankara Vidyalaya Matric Higher Secondary SchoolFooterSemi-transparent black background (rgba(0,0,0,0.8))Centered small white textShows copyright Example: © 2025 M. Akash | PortfolioYear updates automatically with JavaScript--- Special EffectFull-screen thunder/flash effect in the backgroundFlashes white for a split second to mimic lightning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105967" y="2001679"/>
            <a:ext cx="85725" cy="85725"/>
            <a:chOff x="0" y="0"/>
            <a:chExt cx="85725" cy="857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05967" y="2820829"/>
            <a:ext cx="85725" cy="85725"/>
            <a:chOff x="0" y="0"/>
            <a:chExt cx="85725" cy="85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105967" y="3639979"/>
            <a:ext cx="85725" cy="85725"/>
            <a:chOff x="0" y="0"/>
            <a:chExt cx="85725" cy="857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05967" y="4049554"/>
            <a:ext cx="85725" cy="85725"/>
            <a:chOff x="0" y="0"/>
            <a:chExt cx="85725" cy="857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105967" y="4868704"/>
            <a:ext cx="85725" cy="85725"/>
            <a:chOff x="0" y="0"/>
            <a:chExt cx="85725" cy="8572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105967" y="5687854"/>
            <a:ext cx="85725" cy="85725"/>
            <a:chOff x="0" y="0"/>
            <a:chExt cx="85725" cy="8572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105967" y="6097429"/>
            <a:ext cx="85725" cy="85725"/>
            <a:chOff x="0" y="0"/>
            <a:chExt cx="85725" cy="8572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1105967" y="6916579"/>
            <a:ext cx="85725" cy="85725"/>
            <a:chOff x="0" y="0"/>
            <a:chExt cx="85725" cy="8572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9081249" y="3408912"/>
            <a:ext cx="85725" cy="85725"/>
            <a:chOff x="0" y="0"/>
            <a:chExt cx="85725" cy="8572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9081249" y="4228062"/>
            <a:ext cx="85725" cy="85725"/>
            <a:chOff x="0" y="0"/>
            <a:chExt cx="85725" cy="8572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9081249" y="5047212"/>
            <a:ext cx="85725" cy="85725"/>
            <a:chOff x="0" y="0"/>
            <a:chExt cx="85725" cy="8572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9081249" y="5866362"/>
            <a:ext cx="85725" cy="85725"/>
            <a:chOff x="0" y="0"/>
            <a:chExt cx="85725" cy="8572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132999" y="273434"/>
            <a:ext cx="13806335" cy="1431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2"/>
              </a:lnSpc>
            </a:pPr>
            <a:r>
              <a:rPr lang="en-US" b="true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58317" y="1256824"/>
            <a:ext cx="349758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🌟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01217" y="1587817"/>
            <a:ext cx="79067" cy="27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78741" y="1406842"/>
            <a:ext cx="123593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Features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46921" y="1816417"/>
            <a:ext cx="7994790" cy="577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DarkTheme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Black background with whitetext fora modern look. </a:t>
            </a: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Accent Color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Cyan (#00e5ff) used for headings and</a:t>
            </a:r>
          </a:p>
          <a:p>
            <a:pPr algn="l">
              <a:lnSpc>
                <a:spcPts val="2289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highlights. </a:t>
            </a: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Sticky Navbar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Header stays at the top when scrolling. </a:t>
            </a: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Navigation Links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Certification link (opens your IBM certificate). Contact link (opens email app). </a:t>
            </a: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Hero Section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Displays your welcome message and education details. </a:t>
            </a: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Footer Section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Copyright with auto-updating year. </a:t>
            </a: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Responsive Layout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Works across desktop and mobile (due to viewport meta tag).</a:t>
            </a:r>
          </a:p>
          <a:p>
            <a:pPr algn="l">
              <a:lnSpc>
                <a:spcPts val="4160"/>
              </a:lnSpc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Thunder/Lightning Effect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Animated flash simulates</a:t>
            </a:r>
          </a:p>
          <a:p>
            <a:pPr algn="l">
              <a:lnSpc>
                <a:spcPts val="2289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lightning in the background.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833599" y="2995051"/>
            <a:ext cx="1378534" cy="27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Functions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322203" y="3404626"/>
            <a:ext cx="8248555" cy="313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0"/>
              </a:lnSpc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Dynamic Year Update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JavaScript automatically inserts the current year in the footer. </a:t>
            </a: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Navigation Links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Certification opens in a new tab. Contact opens the default mail app with your email. </a:t>
            </a: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Thunder Animation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Keyframes control opacity to create random flash/lightning effect. </a:t>
            </a: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Hover Effect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Navigation links change color when hovered (white → cyan).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DAGxutcfPs8</dc:identifier>
  <dcterms:modified xsi:type="dcterms:W3CDTF">2011-08-01T06:04:30Z</dcterms:modified>
  <cp:revision>1</cp:revision>
  <dc:title>Portfolio ppt Sham Kumar</dc:title>
</cp:coreProperties>
</file>