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  <p:embeddedFont>
      <p:font typeface="Calibri (MS) Bold" charset="1" panose="020F0702030404030204"/>
      <p:regular r:id="rId23"/>
    </p:embeddedFont>
    <p:embeddedFont>
      <p:font typeface="Calibri (MS) Bold Italics" charset="1" panose="020F07020304040A0204"/>
      <p:regular r:id="rId24"/>
    </p:embeddedFont>
    <p:embeddedFont>
      <p:font typeface="Arimo" charset="1" panose="020B0604020202020204"/>
      <p:regular r:id="rId25"/>
    </p:embeddedFont>
    <p:embeddedFont>
      <p:font typeface="Canva Sans Bold" charset="1" panose="020B08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4.jpeg" Type="http://schemas.openxmlformats.org/officeDocument/2006/relationships/image"/><Relationship Id="rId5" Target="../media/image3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9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jpe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5.jpe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20503" y="4899155"/>
            <a:ext cx="11427704" cy="3354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S.SHAM KUMAR REGISTER NO AND NMID: 212400974/37ECE4B9A79C95DB7B64F9BD7D670C57 DEPARTMENT: BCA 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012" y="5072062"/>
            <a:ext cx="3700462" cy="5127374"/>
            <a:chOff x="0" y="0"/>
            <a:chExt cx="4933949" cy="68364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50" r="0" b="-154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5969994" y="1971675"/>
            <a:ext cx="5743575" cy="8229600"/>
            <a:chOff x="0" y="0"/>
            <a:chExt cx="7658100" cy="1097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6581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7658100">
                  <a:moveTo>
                    <a:pt x="0" y="0"/>
                  </a:moveTo>
                  <a:lnTo>
                    <a:pt x="7658100" y="0"/>
                  </a:lnTo>
                  <a:lnTo>
                    <a:pt x="76581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" t="0" r="-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662" y="770077"/>
            <a:ext cx="10923946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53770" y="857250"/>
            <a:ext cx="818046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3930454"/>
            <a:ext cx="18288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https://github.com/SHAM-KUMAR-2006/sham_Portfolio.git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221343" y="1904476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1343" y="3133201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1343" y="4361926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21343" y="839486"/>
            <a:ext cx="5582012" cy="65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2297" y="1662065"/>
            <a:ext cx="8102670" cy="459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2297" y="2071640"/>
            <a:ext cx="7991265" cy="2059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7068" y="4097414"/>
            <a:ext cx="8589559" cy="53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77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4529090"/>
            <a:ext cx="862047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4" t="0" r="-16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5882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0088" y="2276542"/>
            <a:ext cx="5231797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27179" y="3369764"/>
            <a:ext cx="6845437" cy="149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8"/>
              </a:lnSpc>
            </a:pPr>
            <a:r>
              <a:rPr lang="en-US" sz="789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S.SHAM KUMAR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764715" y="-3"/>
            <a:ext cx="14523340" cy="10286997"/>
          </a:xfrm>
          <a:custGeom>
            <a:avLst/>
            <a:gdLst/>
            <a:ahLst/>
            <a:cxnLst/>
            <a:rect r="r" b="b" t="t" l="l"/>
            <a:pathLst>
              <a:path h="10286997" w="14523340">
                <a:moveTo>
                  <a:pt x="0" y="0"/>
                </a:moveTo>
                <a:lnTo>
                  <a:pt x="14523340" y="0"/>
                </a:lnTo>
                <a:lnTo>
                  <a:pt x="14523340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8712" y="418214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98236" y="2123970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987212" y="4400550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51109" y="650253"/>
            <a:ext cx="8571090" cy="3827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  <a:p>
            <a:pPr algn="ctr">
              <a:lnSpc>
                <a:spcPts val="3222"/>
              </a:lnSpc>
            </a:pPr>
            <a:r>
              <a:rPr lang="en-US" b="true" sz="2700" spc="1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274177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2439" y="35609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4380071"/>
            <a:ext cx="9187148" cy="52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sz="2700" b="true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5209" y="4802200"/>
            <a:ext cx="8123844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700" b="true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51992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2439" y="601837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2439" y="6837521"/>
            <a:ext cx="26560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964301" y="2965447"/>
            <a:ext cx="6529588" cy="4417590"/>
          </a:xfrm>
          <a:custGeom>
            <a:avLst/>
            <a:gdLst/>
            <a:ahLst/>
            <a:cxnLst/>
            <a:rect r="r" b="b" t="t" l="l"/>
            <a:pathLst>
              <a:path h="4417590" w="6529588">
                <a:moveTo>
                  <a:pt x="0" y="0"/>
                </a:moveTo>
                <a:lnTo>
                  <a:pt x="6529588" y="0"/>
                </a:lnTo>
                <a:lnTo>
                  <a:pt x="6529588" y="4417590"/>
                </a:lnTo>
                <a:lnTo>
                  <a:pt x="0" y="4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5" t="0" r="-85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09662" y="1032110"/>
            <a:ext cx="7998514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54509" y="2977039"/>
            <a:ext cx="5615426" cy="337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54509" y="6253639"/>
            <a:ext cx="5197011" cy="918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 – To connect with potential employers, collaborators, and peers.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2479672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" r="0" b="-1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163745"/>
            <a:ext cx="7638088" cy="935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2974858"/>
            <a:ext cx="10207704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384433"/>
            <a:ext cx="283392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794008"/>
            <a:ext cx="9515875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03583"/>
            <a:ext cx="295244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13158"/>
            <a:ext cx="10001745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22733"/>
            <a:ext cx="1722663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32308"/>
            <a:ext cx="9961102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41883"/>
            <a:ext cx="367211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251458"/>
            <a:ext cx="10394032" cy="510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 spc="1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1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661033"/>
            <a:ext cx="4505011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4043359" y="2786059"/>
            <a:ext cx="9159374" cy="5777995"/>
          </a:xfrm>
          <a:custGeom>
            <a:avLst/>
            <a:gdLst/>
            <a:ahLst/>
            <a:cxnLst/>
            <a:rect r="r" b="b" t="t" l="l"/>
            <a:pathLst>
              <a:path h="5777995" w="9159374">
                <a:moveTo>
                  <a:pt x="0" y="0"/>
                </a:moveTo>
                <a:lnTo>
                  <a:pt x="9159374" y="0"/>
                </a:lnTo>
                <a:lnTo>
                  <a:pt x="9159374" y="5777995"/>
                </a:lnTo>
                <a:lnTo>
                  <a:pt x="0" y="57779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37248" y="1107329"/>
            <a:ext cx="8092964" cy="1044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81462" y="2734151"/>
            <a:ext cx="9117787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570066" y="3551872"/>
            <a:ext cx="8314268" cy="486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52" t="0" r="-52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69158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59701"/>
            <a:ext cx="11499580" cy="430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497282"/>
            <a:ext cx="8661806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06857"/>
            <a:ext cx="8755047" cy="7471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05967" y="20016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5967" y="282082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5967" y="36399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05967" y="404955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5967" y="486870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5967" y="5687854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05967" y="609742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5967" y="6916579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081249" y="340891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81249" y="422806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81249" y="504721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081249" y="5866362"/>
            <a:ext cx="85725" cy="85725"/>
          </a:xfrm>
          <a:custGeom>
            <a:avLst/>
            <a:gdLst/>
            <a:ahLst/>
            <a:cxnLst/>
            <a:rect r="r" b="b" t="t" l="l"/>
            <a:pathLst>
              <a:path h="85725" w="85725">
                <a:moveTo>
                  <a:pt x="0" y="0"/>
                </a:moveTo>
                <a:lnTo>
                  <a:pt x="85725" y="0"/>
                </a:lnTo>
                <a:lnTo>
                  <a:pt x="85725" y="85725"/>
                </a:lnTo>
                <a:lnTo>
                  <a:pt x="0" y="8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132999" y="-69466"/>
            <a:ext cx="13806335" cy="1774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8317" y="1113949"/>
            <a:ext cx="349758" cy="680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🌟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78741" y="1349692"/>
            <a:ext cx="1235935" cy="508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2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46921" y="1759267"/>
            <a:ext cx="7820053" cy="5706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2"/>
              </a:lnSpc>
            </a:pP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DarkTheme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whitetext fora modern look. </a:t>
            </a: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</a:t>
            </a:r>
          </a:p>
          <a:p>
            <a:pPr algn="l">
              <a:lnSpc>
                <a:spcPts val="2238"/>
              </a:lnSpc>
            </a:pP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highlights. </a:t>
            </a: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 </a:t>
            </a: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 </a:t>
            </a: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 </a:t>
            </a: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 </a:t>
            </a: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>
              <a:lnSpc>
                <a:spcPts val="4069"/>
              </a:lnSpc>
            </a:pPr>
            <a:r>
              <a:rPr lang="en-US" sz="264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</a:t>
            </a:r>
          </a:p>
          <a:p>
            <a:pPr algn="l">
              <a:lnSpc>
                <a:spcPts val="2238"/>
              </a:lnSpc>
            </a:pPr>
            <a:r>
              <a:rPr lang="en-US" sz="264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lightning in the background.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DAGxztPTZEY</dc:identifier>
  <dcterms:modified xsi:type="dcterms:W3CDTF">2011-08-01T06:04:30Z</dcterms:modified>
  <cp:revision>1</cp:revision>
  <dc:title>PORTFOLIO PPT S.SHAM KUMAR</dc:title>
</cp:coreProperties>
</file>