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63" r:id="rId4"/>
    <p:sldId id="266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vardhan" userId="f1841d1029a4eff7" providerId="LiveId" clId="{34E82E28-ADD2-42A8-B9F9-FDFF6C2DE37A}"/>
    <pc:docChg chg="modSld">
      <pc:chgData name="Vishnu vardhan" userId="f1841d1029a4eff7" providerId="LiveId" clId="{34E82E28-ADD2-42A8-B9F9-FDFF6C2DE37A}" dt="2022-08-08T00:34:14.179" v="86" actId="20577"/>
      <pc:docMkLst>
        <pc:docMk/>
      </pc:docMkLst>
      <pc:sldChg chg="modSp mod modTransition modAnim">
        <pc:chgData name="Vishnu vardhan" userId="f1841d1029a4eff7" providerId="LiveId" clId="{34E82E28-ADD2-42A8-B9F9-FDFF6C2DE37A}" dt="2022-08-08T00:18:04.114" v="44"/>
        <pc:sldMkLst>
          <pc:docMk/>
          <pc:sldMk cId="3271420654" sldId="256"/>
        </pc:sldMkLst>
        <pc:spChg chg="mod">
          <ac:chgData name="Vishnu vardhan" userId="f1841d1029a4eff7" providerId="LiveId" clId="{34E82E28-ADD2-42A8-B9F9-FDFF6C2DE37A}" dt="2022-08-08T00:13:39.898" v="14" actId="1076"/>
          <ac:spMkLst>
            <pc:docMk/>
            <pc:sldMk cId="3271420654" sldId="256"/>
            <ac:spMk id="2" creationId="{86EFCFE6-4994-446E-B27A-ED9BCAD62211}"/>
          </ac:spMkLst>
        </pc:spChg>
        <pc:spChg chg="mod">
          <ac:chgData name="Vishnu vardhan" userId="f1841d1029a4eff7" providerId="LiveId" clId="{34E82E28-ADD2-42A8-B9F9-FDFF6C2DE37A}" dt="2022-08-08T00:13:22.227" v="11" actId="1076"/>
          <ac:spMkLst>
            <pc:docMk/>
            <pc:sldMk cId="3271420654" sldId="256"/>
            <ac:spMk id="7" creationId="{930E2F00-9A79-A137-4714-8267F2E70620}"/>
          </ac:spMkLst>
        </pc:spChg>
      </pc:sldChg>
      <pc:sldChg chg="modTransition modAnim">
        <pc:chgData name="Vishnu vardhan" userId="f1841d1029a4eff7" providerId="LiveId" clId="{34E82E28-ADD2-42A8-B9F9-FDFF6C2DE37A}" dt="2022-08-08T00:18:14.222" v="46"/>
        <pc:sldMkLst>
          <pc:docMk/>
          <pc:sldMk cId="4013130804" sldId="257"/>
        </pc:sldMkLst>
      </pc:sldChg>
      <pc:sldChg chg="modTransition modAnim">
        <pc:chgData name="Vishnu vardhan" userId="f1841d1029a4eff7" providerId="LiveId" clId="{34E82E28-ADD2-42A8-B9F9-FDFF6C2DE37A}" dt="2022-08-08T00:18:16.949" v="47"/>
        <pc:sldMkLst>
          <pc:docMk/>
          <pc:sldMk cId="3735240634" sldId="258"/>
        </pc:sldMkLst>
      </pc:sldChg>
      <pc:sldChg chg="modTransition modAnim">
        <pc:chgData name="Vishnu vardhan" userId="f1841d1029a4eff7" providerId="LiveId" clId="{34E82E28-ADD2-42A8-B9F9-FDFF6C2DE37A}" dt="2022-08-08T00:18:19.660" v="48"/>
        <pc:sldMkLst>
          <pc:docMk/>
          <pc:sldMk cId="1873897798" sldId="259"/>
        </pc:sldMkLst>
      </pc:sldChg>
      <pc:sldChg chg="modSp modTransition modAnim">
        <pc:chgData name="Vishnu vardhan" userId="f1841d1029a4eff7" providerId="LiveId" clId="{34E82E28-ADD2-42A8-B9F9-FDFF6C2DE37A}" dt="2022-08-08T00:34:14.179" v="86" actId="20577"/>
        <pc:sldMkLst>
          <pc:docMk/>
          <pc:sldMk cId="1079686486" sldId="260"/>
        </pc:sldMkLst>
        <pc:spChg chg="mod">
          <ac:chgData name="Vishnu vardhan" userId="f1841d1029a4eff7" providerId="LiveId" clId="{34E82E28-ADD2-42A8-B9F9-FDFF6C2DE37A}" dt="2022-08-08T00:34:14.179" v="86" actId="20577"/>
          <ac:spMkLst>
            <pc:docMk/>
            <pc:sldMk cId="1079686486" sldId="260"/>
            <ac:spMk id="4" creationId="{0ED10937-ABA0-766B-47DD-C1AAEFB71D83}"/>
          </ac:spMkLst>
        </pc:spChg>
      </pc:sldChg>
      <pc:sldChg chg="modTransition modAnim">
        <pc:chgData name="Vishnu vardhan" userId="f1841d1029a4eff7" providerId="LiveId" clId="{34E82E28-ADD2-42A8-B9F9-FDFF6C2DE37A}" dt="2022-08-08T00:18:27.114" v="51"/>
        <pc:sldMkLst>
          <pc:docMk/>
          <pc:sldMk cId="520040347" sldId="261"/>
        </pc:sldMkLst>
      </pc:sldChg>
      <pc:sldChg chg="modTransition modAnim">
        <pc:chgData name="Vishnu vardhan" userId="f1841d1029a4eff7" providerId="LiveId" clId="{34E82E28-ADD2-42A8-B9F9-FDFF6C2DE37A}" dt="2022-08-08T00:19:45.966" v="56"/>
        <pc:sldMkLst>
          <pc:docMk/>
          <pc:sldMk cId="2477139981" sldId="262"/>
        </pc:sldMkLst>
      </pc:sldChg>
      <pc:sldChg chg="modTransition modAnim">
        <pc:chgData name="Vishnu vardhan" userId="f1841d1029a4eff7" providerId="LiveId" clId="{34E82E28-ADD2-42A8-B9F9-FDFF6C2DE37A}" dt="2022-08-08T00:18:08.569" v="45"/>
        <pc:sldMkLst>
          <pc:docMk/>
          <pc:sldMk cId="2335192944" sldId="263"/>
        </pc:sldMkLst>
      </pc:sldChg>
      <pc:sldChg chg="modTransition">
        <pc:chgData name="Vishnu vardhan" userId="f1841d1029a4eff7" providerId="LiveId" clId="{34E82E28-ADD2-42A8-B9F9-FDFF6C2DE37A}" dt="2022-08-08T00:17:53.153" v="43"/>
        <pc:sldMkLst>
          <pc:docMk/>
          <pc:sldMk cId="2604422524" sldId="264"/>
        </pc:sldMkLst>
      </pc:sldChg>
      <pc:sldChg chg="modTransition">
        <pc:chgData name="Vishnu vardhan" userId="f1841d1029a4eff7" providerId="LiveId" clId="{34E82E28-ADD2-42A8-B9F9-FDFF6C2DE37A}" dt="2022-08-08T00:19:39.420" v="55"/>
        <pc:sldMkLst>
          <pc:docMk/>
          <pc:sldMk cId="2057828880" sldId="267"/>
        </pc:sldMkLst>
      </pc:sldChg>
      <pc:sldChg chg="modTransition modAnim">
        <pc:chgData name="Vishnu vardhan" userId="f1841d1029a4eff7" providerId="LiveId" clId="{34E82E28-ADD2-42A8-B9F9-FDFF6C2DE37A}" dt="2022-08-08T00:18:22.115" v="49"/>
        <pc:sldMkLst>
          <pc:docMk/>
          <pc:sldMk cId="276734869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10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6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1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43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2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67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7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00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8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0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Wikipedia_Hello_World_Graphic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ack-and-brown-wooden-thank-you-signage-on-top-of-brown-table-wallpaper-zcwkf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7818AC-D5F3-2082-0927-C4DECBECB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98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090E82-A307-0B55-99D0-EF103C0388D4}"/>
              </a:ext>
            </a:extLst>
          </p:cNvPr>
          <p:cNvSpPr txBox="1"/>
          <p:nvPr/>
        </p:nvSpPr>
        <p:spPr>
          <a:xfrm>
            <a:off x="2705100" y="6288602"/>
            <a:ext cx="12106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commons.wikimedia.org/wiki/File:Wikipedia_Hello_World_Graphic.sv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60442252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4" y="81344"/>
            <a:ext cx="10058400" cy="160934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Github setup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6CD9FE07-71F1-0DC3-3EB5-7CBCE1CD0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57" y="2244535"/>
            <a:ext cx="6130617" cy="35684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0B9742-BA19-0396-79F0-976CFB3FA554}"/>
              </a:ext>
            </a:extLst>
          </p:cNvPr>
          <p:cNvSpPr txBox="1"/>
          <p:nvPr/>
        </p:nvSpPr>
        <p:spPr>
          <a:xfrm>
            <a:off x="580768" y="2352195"/>
            <a:ext cx="4534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to our repository is </a:t>
            </a:r>
          </a:p>
          <a:p>
            <a:r>
              <a:rPr lang="en-IN" dirty="0"/>
              <a:t>https://</a:t>
            </a:r>
            <a:r>
              <a:rPr lang="en-IN" sz="2000" dirty="0"/>
              <a:t>github</a:t>
            </a:r>
            <a:r>
              <a:rPr lang="en-IN" dirty="0"/>
              <a:t>.com/SHAMBLE5/LostChild_Tracking-System</a:t>
            </a:r>
          </a:p>
        </p:txBody>
      </p:sp>
      <p:pic>
        <p:nvPicPr>
          <p:cNvPr id="8" name="Picture 2" descr="What Is GitHub? - Definition by CryptoDefinitions">
            <a:extLst>
              <a:ext uri="{FF2B5EF4-FFF2-40B4-BE49-F238E27FC236}">
                <a16:creationId xmlns:a16="http://schemas.microsoft.com/office/drawing/2014/main" id="{ECCA81D2-FCAC-8D6B-11DC-C1EF0FF0C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46" y="4028751"/>
            <a:ext cx="3550903" cy="196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Data set collection :  G Vishnu Vardhan </a:t>
            </a:r>
          </a:p>
          <a:p>
            <a:endParaRPr lang="en-IN" sz="2400" dirty="0"/>
          </a:p>
          <a:p>
            <a:r>
              <a:rPr lang="en-IN" sz="2400" dirty="0"/>
              <a:t>Database management : D Chaturveda Raghuram and Harish</a:t>
            </a:r>
          </a:p>
          <a:p>
            <a:endParaRPr lang="en-IN" sz="2400" dirty="0"/>
          </a:p>
          <a:p>
            <a:r>
              <a:rPr lang="en-IN" sz="2400" dirty="0"/>
              <a:t>ER  diagrams :  Sai Krishna</a:t>
            </a:r>
          </a:p>
          <a:p>
            <a:endParaRPr lang="en-IN" sz="2400" dirty="0"/>
          </a:p>
          <a:p>
            <a:r>
              <a:rPr lang="en-IN" sz="2400" dirty="0"/>
              <a:t>Presentation making : All The Team Members w.r.t their work</a:t>
            </a:r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A13ED-0CB6-1805-EC83-24453AB22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28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054" y="2075935"/>
            <a:ext cx="9090212" cy="1353065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IN" dirty="0"/>
              <a:t>Gps-tracking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E2F00-9A79-A137-4714-8267F2E70620}"/>
              </a:ext>
            </a:extLst>
          </p:cNvPr>
          <p:cNvSpPr txBox="1"/>
          <p:nvPr/>
        </p:nvSpPr>
        <p:spPr>
          <a:xfrm>
            <a:off x="812454" y="4405869"/>
            <a:ext cx="7355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“Track your child at anytime anywhere with ease”</a:t>
            </a: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0979-6172-76EF-04FD-38607B91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7D42-362A-EB16-5951-367F63FD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By</a:t>
            </a:r>
          </a:p>
          <a:p>
            <a:r>
              <a:rPr lang="en-IN" dirty="0"/>
              <a:t>VISHNU VARDHAN (2110030139)</a:t>
            </a:r>
          </a:p>
          <a:p>
            <a:r>
              <a:rPr lang="en-IN" dirty="0"/>
              <a:t>CHATURVEDA RAGHURAM  (2110030182)</a:t>
            </a:r>
          </a:p>
          <a:p>
            <a:r>
              <a:rPr lang="en-IN" dirty="0"/>
              <a:t>SAI KRISHNA  (2110030092)</a:t>
            </a:r>
          </a:p>
          <a:p>
            <a:r>
              <a:rPr lang="en-IN" dirty="0"/>
              <a:t>HARISH (2110030134)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Under the guidance of </a:t>
            </a:r>
          </a:p>
          <a:p>
            <a:r>
              <a:rPr lang="en-IN" dirty="0"/>
              <a:t>(Dr.SUMIT HAZRA)</a:t>
            </a:r>
          </a:p>
        </p:txBody>
      </p:sp>
    </p:spTree>
    <p:extLst>
      <p:ext uri="{BB962C8B-B14F-4D97-AF65-F5344CB8AC3E}">
        <p14:creationId xmlns:p14="http://schemas.microsoft.com/office/powerpoint/2010/main" val="2335192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8172-9AB1-E0FC-DAEF-1D2B893D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94" y="247136"/>
            <a:ext cx="10058400" cy="1609344"/>
          </a:xfrm>
          <a:effectLst>
            <a:outerShdw blurRad="50800" dist="50800" dir="5400000" algn="ctr" rotWithShape="0">
              <a:srgbClr val="000000">
                <a:alpha val="16000"/>
              </a:srgbClr>
            </a:outerShdw>
            <a:reflection stA="0" endPos="65000" dist="50800" dir="5400000" sy="-100000" algn="bl" rotWithShape="0"/>
          </a:effectLst>
        </p:spPr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39BE-43FB-CC92-98BB-7B5EE2F7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94" y="1767058"/>
            <a:ext cx="10367777" cy="48438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 Problem Statement and Domain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 Existing Solution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 Proposed Algorithm Design Technique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Data Structure Needed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 GitHub setup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 Work allocation to team member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2056" name="Picture 8" descr="Table of contents png images | PNGWing">
            <a:extLst>
              <a:ext uri="{FF2B5EF4-FFF2-40B4-BE49-F238E27FC236}">
                <a16:creationId xmlns:a16="http://schemas.microsoft.com/office/drawing/2014/main" id="{3BD8B236-417B-052B-237C-08DD9330F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10" y="219280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25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1" y="315698"/>
            <a:ext cx="10058400" cy="1609344"/>
          </a:xfrm>
        </p:spPr>
        <p:txBody>
          <a:bodyPr/>
          <a:lstStyle/>
          <a:p>
            <a:r>
              <a:rPr lang="en-IN" dirty="0"/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1" y="1974469"/>
            <a:ext cx="11755224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This</a:t>
            </a:r>
            <a:r>
              <a:rPr lang="en-US" sz="2000" dirty="0"/>
              <a:t> </a:t>
            </a:r>
            <a:r>
              <a:rPr lang="en-US" sz="2400" dirty="0"/>
              <a:t>project focused on how parents can keep track their </a:t>
            </a:r>
          </a:p>
          <a:p>
            <a:pPr marL="0" indent="0">
              <a:buNone/>
            </a:pPr>
            <a:r>
              <a:rPr lang="en-US" sz="2400" dirty="0"/>
              <a:t>children movement to avoid child missing, kidnapping and etc. </a:t>
            </a:r>
          </a:p>
          <a:p>
            <a:pPr marL="0" indent="0">
              <a:buNone/>
            </a:pPr>
            <a:r>
              <a:rPr lang="en-US" sz="2400" dirty="0"/>
              <a:t>By using GPS as a tracking too.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three main reasons to develop the project are as below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Increasing rate of child kidnapping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Lack of tracking technology for child.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Limited application for child monitoring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solutions/ Naïve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0E6E5-6F1B-8DCD-AB44-E199F101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IN" dirty="0"/>
              <a:t>There Are few existing applications which can perform the </a:t>
            </a:r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same activity </a:t>
            </a:r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For  Example Find my device,</a:t>
            </a:r>
          </a:p>
          <a:p>
            <a:pPr marL="0" indent="0">
              <a:buFont typeface="Wingdings" pitchFamily="2" charset="2"/>
              <a:buNone/>
            </a:pPr>
            <a:r>
              <a:rPr lang="en-IN" dirty="0"/>
              <a:t>Which do have some limitations</a:t>
            </a:r>
          </a:p>
          <a:p>
            <a:r>
              <a:rPr lang="en-IN" dirty="0"/>
              <a:t>Need an WIFI connection</a:t>
            </a:r>
          </a:p>
          <a:p>
            <a:r>
              <a:rPr lang="en-IN" dirty="0"/>
              <a:t>Also should be connected to the mail id</a:t>
            </a:r>
          </a:p>
          <a:p>
            <a:pPr marL="0" indent="0">
              <a:buNone/>
            </a:pPr>
            <a:r>
              <a:rPr lang="en-IN" dirty="0"/>
              <a:t>So, in our project we are all we need is just a phone No.</a:t>
            </a:r>
          </a:p>
          <a:p>
            <a:pPr marL="0" indent="0">
              <a:buNone/>
            </a:pPr>
            <a:r>
              <a:rPr lang="en-IN" dirty="0"/>
              <a:t>Which can track and sends you the last activity of your child</a:t>
            </a:r>
          </a:p>
          <a:p>
            <a:pPr marL="0" indent="0">
              <a:buFont typeface="Wingdings" pitchFamily="2" charset="2"/>
              <a:buNone/>
            </a:pPr>
            <a:endParaRPr lang="en-IN" dirty="0"/>
          </a:p>
        </p:txBody>
      </p:sp>
      <p:pic>
        <p:nvPicPr>
          <p:cNvPr id="3076" name="Picture 4" descr="Google Find My Device - Apps on Google Play">
            <a:extLst>
              <a:ext uri="{FF2B5EF4-FFF2-40B4-BE49-F238E27FC236}">
                <a16:creationId xmlns:a16="http://schemas.microsoft.com/office/drawing/2014/main" id="{3B941BA4-748D-D302-2019-F0B055F2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372" y="2121408"/>
            <a:ext cx="3097427" cy="309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94" y="354963"/>
            <a:ext cx="10058400" cy="1609344"/>
          </a:xfrm>
        </p:spPr>
        <p:txBody>
          <a:bodyPr/>
          <a:lstStyle/>
          <a:p>
            <a:r>
              <a:rPr lang="en-IN" dirty="0"/>
              <a:t>Proposed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/>
              <a:t>Algorithm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4" y="2171509"/>
            <a:ext cx="10170682" cy="3688986"/>
          </a:xfrm>
        </p:spPr>
        <p:txBody>
          <a:bodyPr>
            <a:normAutofit/>
          </a:bodyPr>
          <a:lstStyle/>
          <a:p>
            <a:r>
              <a:rPr lang="en-IN" dirty="0"/>
              <a:t>Block Diagram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In our proposed system, we emphasized the security of a child. This system consists of two sides: 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hild and parent side. The main aim of this system helps parents to observe their children's activity from anywhere.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A6D18-0F6D-DF87-AAD4-488AB19F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2" y="2755918"/>
            <a:ext cx="8446913" cy="12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0BD8-971D-9881-3F9F-67786F9B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05" y="429521"/>
            <a:ext cx="10058400" cy="1609344"/>
          </a:xfrm>
        </p:spPr>
        <p:txBody>
          <a:bodyPr/>
          <a:lstStyle/>
          <a:p>
            <a:r>
              <a:rPr lang="en-IN" dirty="0"/>
              <a:t>Design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/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33DA-B37E-C7B6-D306-9C0F914B5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36" y="2001795"/>
            <a:ext cx="7574692" cy="4055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main objective of the GPS  Tracking System is to locate the person where he is and it will show the last location of where the person is there.</a:t>
            </a:r>
          </a:p>
          <a:p>
            <a:r>
              <a:rPr lang="en-US" dirty="0"/>
              <a:t>It manages all the information about the last location of the person and store in the data.</a:t>
            </a:r>
          </a:p>
          <a:p>
            <a:r>
              <a:rPr lang="en-US" dirty="0"/>
              <a:t>In the application, the interface will be very easy to understand so that the user can locate the person easily.</a:t>
            </a:r>
          </a:p>
          <a:p>
            <a:r>
              <a:rPr lang="en-US" dirty="0"/>
              <a:t>After getting the Latitude and Longitude location, it will redirect the location through maps.</a:t>
            </a:r>
          </a:p>
          <a:p>
            <a:endParaRPr lang="en-IN" dirty="0"/>
          </a:p>
        </p:txBody>
      </p:sp>
      <p:pic>
        <p:nvPicPr>
          <p:cNvPr id="1028" name="Picture 4" descr="GPS. Global Positioning System. GPS Icon. GPS Vector. GPS Icon Vector. GPS  Logo. GPS Symbol Stock Vector - Illustration of city, background: 171440362">
            <a:extLst>
              <a:ext uri="{FF2B5EF4-FFF2-40B4-BE49-F238E27FC236}">
                <a16:creationId xmlns:a16="http://schemas.microsoft.com/office/drawing/2014/main" id="{D227CB56-7710-1737-B260-1702282AF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36" y="1455985"/>
            <a:ext cx="2846216" cy="300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48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705232"/>
            <a:ext cx="7215275" cy="40228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10937-ABA0-766B-47DD-C1AAEFB71D83}"/>
              </a:ext>
            </a:extLst>
          </p:cNvPr>
          <p:cNvSpPr txBox="1"/>
          <p:nvPr/>
        </p:nvSpPr>
        <p:spPr>
          <a:xfrm>
            <a:off x="1210962" y="2187146"/>
            <a:ext cx="96135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 : MySQL , </a:t>
            </a:r>
            <a:r>
              <a:rPr lang="en-US" sz="2400"/>
              <a:t>TeraER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data structure is a specialized format for organizing, processing, retrieving and storing data. There are several basic and advanced types of data structures, all designed to arrange data to suit a specific purpose.</a:t>
            </a:r>
          </a:p>
          <a:p>
            <a:endParaRPr lang="en-US" sz="2400" dirty="0"/>
          </a:p>
          <a:p>
            <a:r>
              <a:rPr lang="en-US" sz="2400" dirty="0"/>
              <a:t>We will be mainly Focusing on three main methods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Recurssions.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Trees.</a:t>
            </a:r>
          </a:p>
          <a:p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050" name="Picture 2" descr="logo-data-structure - VLR Training Software Training institute Kukatpally  -Jntu">
            <a:extLst>
              <a:ext uri="{FF2B5EF4-FFF2-40B4-BE49-F238E27FC236}">
                <a16:creationId xmlns:a16="http://schemas.microsoft.com/office/drawing/2014/main" id="{F7F7D3B1-9F1F-D681-BAC3-7AFFC35E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94" y="3493502"/>
            <a:ext cx="3172154" cy="362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248</TotalTime>
  <Words>465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PowerPoint Presentation</vt:lpstr>
      <vt:lpstr>     Gps-tracking</vt:lpstr>
      <vt:lpstr>Team Members</vt:lpstr>
      <vt:lpstr>Table of Contents</vt:lpstr>
      <vt:lpstr>Problem statement and domain</vt:lpstr>
      <vt:lpstr>Existing solutions/ Naïve solutions</vt:lpstr>
      <vt:lpstr>Proposed Algorithm</vt:lpstr>
      <vt:lpstr>Design Technique</vt:lpstr>
      <vt:lpstr>Data Structures needed</vt:lpstr>
      <vt:lpstr>Github setup</vt:lpstr>
      <vt:lpstr>Division of work among the group members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Vishnu vardhan</cp:lastModifiedBy>
  <cp:revision>4</cp:revision>
  <dcterms:created xsi:type="dcterms:W3CDTF">2022-02-18T09:01:51Z</dcterms:created>
  <dcterms:modified xsi:type="dcterms:W3CDTF">2022-08-08T00:34:19Z</dcterms:modified>
</cp:coreProperties>
</file>