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9" r:id="rId3"/>
    <p:sldId id="257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93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337D476-2B78-4A41-961C-49A0B1311385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698E5F9-4825-4FB4-8640-94D4248D5593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D476-2B78-4A41-961C-49A0B1311385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8E5F9-4825-4FB4-8640-94D4248D559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D476-2B78-4A41-961C-49A0B1311385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8E5F9-4825-4FB4-8640-94D4248D559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337D476-2B78-4A41-961C-49A0B1311385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698E5F9-4825-4FB4-8640-94D4248D5593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337D476-2B78-4A41-961C-49A0B1311385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698E5F9-4825-4FB4-8640-94D4248D5593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D476-2B78-4A41-961C-49A0B1311385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8E5F9-4825-4FB4-8640-94D4248D5593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D476-2B78-4A41-961C-49A0B1311385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8E5F9-4825-4FB4-8640-94D4248D5593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337D476-2B78-4A41-961C-49A0B1311385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698E5F9-4825-4FB4-8640-94D4248D5593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7D476-2B78-4A41-961C-49A0B1311385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8E5F9-4825-4FB4-8640-94D4248D5593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337D476-2B78-4A41-961C-49A0B1311385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698E5F9-4825-4FB4-8640-94D4248D5593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337D476-2B78-4A41-961C-49A0B1311385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698E5F9-4825-4FB4-8640-94D4248D5593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337D476-2B78-4A41-961C-49A0B1311385}" type="datetimeFigureOut">
              <a:rPr lang="en-IN" smtClean="0"/>
              <a:t>04-10-2023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698E5F9-4825-4FB4-8640-94D4248D5593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seeed.cc/Wio_Node/#step-2-create-your-account" TargetMode="External"/><Relationship Id="rId2" Type="http://schemas.openxmlformats.org/officeDocument/2006/relationships/hyperlink" Target="http://wiki.seeed.cc/Wio_Node/#step-1-install-androidios-ap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iki.seeed.cc/Wio_Node/#step-4-virtually-interconnect-modules-with-wio-node-and-update-firmware" TargetMode="External"/><Relationship Id="rId4" Type="http://schemas.openxmlformats.org/officeDocument/2006/relationships/hyperlink" Target="http://wiki.seeed.cc/Wio_Node/#step-3-connect-wio-node-to-internet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43808" y="260648"/>
            <a:ext cx="5112568" cy="1080120"/>
          </a:xfrm>
        </p:spPr>
        <p:txBody>
          <a:bodyPr>
            <a:noAutofit/>
          </a:bodyPr>
          <a:lstStyle/>
          <a:p>
            <a:r>
              <a:rPr lang="en-US" sz="3600" dirty="0" smtClean="0"/>
              <a:t>SMART  WATER</a:t>
            </a:r>
            <a:br>
              <a:rPr lang="en-US" sz="3600" dirty="0" smtClean="0"/>
            </a:br>
            <a:r>
              <a:rPr lang="en-US" sz="3600" dirty="0" smtClean="0"/>
              <a:t>    FOUNTAIN</a:t>
            </a:r>
            <a:endParaRPr lang="en-IN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92280" y="6021288"/>
            <a:ext cx="1869976" cy="1224136"/>
          </a:xfrm>
        </p:spPr>
        <p:txBody>
          <a:bodyPr/>
          <a:lstStyle/>
          <a:p>
            <a:r>
              <a:rPr lang="en-US" dirty="0" smtClean="0"/>
              <a:t>BY….,</a:t>
            </a:r>
          </a:p>
          <a:p>
            <a:r>
              <a:rPr lang="en-US" dirty="0" err="1" smtClean="0"/>
              <a:t>Sarmathi</a:t>
            </a:r>
            <a:r>
              <a:rPr lang="en-US" smtClean="0"/>
              <a:t> .N</a:t>
            </a:r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452" y="1700808"/>
            <a:ext cx="4536504" cy="3684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3294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PROBLEM STATEMENT :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When the water flow does not have any restrict , there is lose of water in household as well as environment .</a:t>
            </a:r>
          </a:p>
          <a:p>
            <a:r>
              <a:rPr lang="en-US" dirty="0"/>
              <a:t>The lack of fountains in a community can have a number of negative consequences for people, the environment, and the local economy.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2743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Project statement 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HARDWARE</a:t>
            </a:r>
          </a:p>
          <a:p>
            <a:r>
              <a:rPr lang="en-US" b="1" dirty="0" smtClean="0"/>
              <a:t>                       </a:t>
            </a:r>
            <a:r>
              <a:rPr lang="en-IN" dirty="0" smtClean="0"/>
              <a:t>First we start by using the </a:t>
            </a:r>
            <a:r>
              <a:rPr lang="en-IN" dirty="0" err="1" smtClean="0"/>
              <a:t>Wio</a:t>
            </a:r>
            <a:r>
              <a:rPr lang="en-IN" dirty="0" smtClean="0"/>
              <a:t> Node and a relay ,also going to a screen for feedback and </a:t>
            </a:r>
            <a:r>
              <a:rPr lang="en-IN" dirty="0" err="1" smtClean="0"/>
              <a:t>text.Using</a:t>
            </a:r>
            <a:r>
              <a:rPr lang="en-IN" dirty="0" smtClean="0"/>
              <a:t> the relay we can control the power supply.</a:t>
            </a:r>
          </a:p>
          <a:p>
            <a:endParaRPr lang="en-US" dirty="0"/>
          </a:p>
          <a:p>
            <a:r>
              <a:rPr lang="en-US" b="1" dirty="0" smtClean="0"/>
              <a:t>SOFTWARE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The hardware is all connected ,its time to setup  the software . We will use the </a:t>
            </a:r>
            <a:r>
              <a:rPr lang="en-US" dirty="0" err="1" smtClean="0"/>
              <a:t>Wio</a:t>
            </a:r>
            <a:r>
              <a:rPr lang="en-US" dirty="0" smtClean="0"/>
              <a:t> app by </a:t>
            </a:r>
            <a:r>
              <a:rPr lang="en-US" dirty="0" err="1" smtClean="0"/>
              <a:t>seeed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4468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design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STEP 1:</a:t>
            </a:r>
            <a:r>
              <a:rPr lang="en-US" dirty="0"/>
              <a:t> </a:t>
            </a:r>
            <a:r>
              <a:rPr lang="en-US" dirty="0">
                <a:hlinkClick r:id="rId2"/>
              </a:rPr>
              <a:t>Install Android/</a:t>
            </a:r>
            <a:r>
              <a:rPr lang="en-US" dirty="0" err="1">
                <a:hlinkClick r:id="rId2"/>
              </a:rPr>
              <a:t>iOS</a:t>
            </a:r>
            <a:r>
              <a:rPr lang="en-US" dirty="0">
                <a:hlinkClick r:id="rId2"/>
              </a:rPr>
              <a:t> App</a:t>
            </a:r>
            <a:endParaRPr lang="en-US" dirty="0"/>
          </a:p>
          <a:p>
            <a:r>
              <a:rPr lang="en-US" b="1" dirty="0"/>
              <a:t>STEP 2: </a:t>
            </a:r>
            <a:r>
              <a:rPr lang="en-US" dirty="0">
                <a:hlinkClick r:id="rId3"/>
              </a:rPr>
              <a:t>Create your Account</a:t>
            </a:r>
            <a:endParaRPr lang="en-US" dirty="0"/>
          </a:p>
          <a:p>
            <a:r>
              <a:rPr lang="en-US" b="1" dirty="0"/>
              <a:t>STEP 3:</a:t>
            </a:r>
            <a:r>
              <a:rPr lang="en-US" dirty="0"/>
              <a:t> </a:t>
            </a:r>
            <a:r>
              <a:rPr lang="en-US" dirty="0">
                <a:hlinkClick r:id="rId4"/>
              </a:rPr>
              <a:t>Connect </a:t>
            </a:r>
            <a:r>
              <a:rPr lang="en-US" dirty="0" err="1">
                <a:hlinkClick r:id="rId4"/>
              </a:rPr>
              <a:t>Wio</a:t>
            </a:r>
            <a:r>
              <a:rPr lang="en-US" dirty="0">
                <a:hlinkClick r:id="rId4"/>
              </a:rPr>
              <a:t> Node to Internet</a:t>
            </a:r>
            <a:endParaRPr lang="en-US" dirty="0"/>
          </a:p>
          <a:p>
            <a:r>
              <a:rPr lang="en-US" b="1" dirty="0"/>
              <a:t>STEP 4:</a:t>
            </a:r>
            <a:r>
              <a:rPr lang="en-US" dirty="0"/>
              <a:t> </a:t>
            </a:r>
            <a:r>
              <a:rPr lang="en-US" dirty="0">
                <a:hlinkClick r:id="rId5"/>
              </a:rPr>
              <a:t>Virtually interconnect modules with </a:t>
            </a:r>
            <a:r>
              <a:rPr lang="en-US" dirty="0" err="1">
                <a:hlinkClick r:id="rId5"/>
              </a:rPr>
              <a:t>Wio</a:t>
            </a:r>
            <a:r>
              <a:rPr lang="en-US" dirty="0">
                <a:hlinkClick r:id="rId5"/>
              </a:rPr>
              <a:t> Node and update firmware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Here is where we add the 2 </a:t>
            </a:r>
            <a:r>
              <a:rPr lang="en-US" dirty="0" smtClean="0"/>
              <a:t>components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Relay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OLED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9504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Block diagra</a:t>
            </a:r>
            <a:r>
              <a:rPr lang="en-US" sz="3600" dirty="0"/>
              <a:t>m</a:t>
            </a:r>
            <a:endParaRPr lang="en-IN" sz="3600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772816"/>
            <a:ext cx="4369668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386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-476307"/>
            <a:ext cx="9324528" cy="7695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46122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86</TotalTime>
  <Words>121</Words>
  <Application>Microsoft Office PowerPoint</Application>
  <PresentationFormat>On-screen Show (4:3)</PresentationFormat>
  <Paragraphs>21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Oriel</vt:lpstr>
      <vt:lpstr>SMART  WATER     FOUNTAIN</vt:lpstr>
      <vt:lpstr>PROBLEM STATEMENT :</vt:lpstr>
      <vt:lpstr>Project statement </vt:lpstr>
      <vt:lpstr>design</vt:lpstr>
      <vt:lpstr>Block diagram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 WATER     FOUNTAIN</dc:title>
  <dc:creator>ADMIN</dc:creator>
  <cp:lastModifiedBy>ADMIN</cp:lastModifiedBy>
  <cp:revision>8</cp:revision>
  <dcterms:created xsi:type="dcterms:W3CDTF">2023-10-04T08:29:55Z</dcterms:created>
  <dcterms:modified xsi:type="dcterms:W3CDTF">2023-10-04T10:05:01Z</dcterms:modified>
</cp:coreProperties>
</file>