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9" r:id="rId3"/>
    <p:sldId id="257" r:id="rId4"/>
    <p:sldId id="260" r:id="rId5"/>
    <p:sldId id="261" r:id="rId6"/>
    <p:sldId id="263" r:id="rId7"/>
    <p:sldId id="264" r:id="rId8"/>
    <p:sldId id="265" r:id="rId9"/>
    <p:sldId id="266" r:id="rId10"/>
    <p:sldId id="267" r:id="rId11"/>
    <p:sldId id="268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93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viewProps" Target="view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9337D476-2B78-4A41-961C-49A0B1311385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IN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3698E5F9-4825-4FB4-8640-94D4248D5593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7D476-2B78-4A41-961C-49A0B1311385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8E5F9-4825-4FB4-8640-94D4248D559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7D476-2B78-4A41-961C-49A0B1311385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8E5F9-4825-4FB4-8640-94D4248D559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9337D476-2B78-4A41-961C-49A0B1311385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3698E5F9-4825-4FB4-8640-94D4248D5593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9337D476-2B78-4A41-961C-49A0B1311385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IN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3698E5F9-4825-4FB4-8640-94D4248D5593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7D476-2B78-4A41-961C-49A0B1311385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8E5F9-4825-4FB4-8640-94D4248D5593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7D476-2B78-4A41-961C-49A0B1311385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8E5F9-4825-4FB4-8640-94D4248D5593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337D476-2B78-4A41-961C-49A0B1311385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3698E5F9-4825-4FB4-8640-94D4248D5593}" type="slidenum">
              <a:rPr lang="en-IN" smtClean="0"/>
              <a:t>‹#›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7D476-2B78-4A41-961C-49A0B1311385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8E5F9-4825-4FB4-8640-94D4248D559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9337D476-2B78-4A41-961C-49A0B1311385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3698E5F9-4825-4FB4-8640-94D4248D5593}" type="slidenum">
              <a:rPr lang="en-IN" smtClean="0"/>
              <a:t>‹#›</a:t>
            </a:fld>
            <a:endParaRPr lang="en-IN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337D476-2B78-4A41-961C-49A0B1311385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3698E5F9-4825-4FB4-8640-94D4248D5593}" type="slidenum">
              <a:rPr lang="en-IN" smtClean="0"/>
              <a:t>‹#›</a:t>
            </a:fld>
            <a:endParaRPr lang="en-IN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9337D476-2B78-4A41-961C-49A0B1311385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3698E5F9-4825-4FB4-8640-94D4248D5593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4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7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seeed.cc/Wio_Node/#step-2-create-your-account" TargetMode="External" /><Relationship Id="rId2" Type="http://schemas.openxmlformats.org/officeDocument/2006/relationships/hyperlink" Target="http://wiki.seeed.cc/Wio_Node/#step-1-install-androidios-app" TargetMode="External" /><Relationship Id="rId1" Type="http://schemas.openxmlformats.org/officeDocument/2006/relationships/slideLayout" Target="../slideLayouts/slideLayout2.xml" /><Relationship Id="rId5" Type="http://schemas.openxmlformats.org/officeDocument/2006/relationships/hyperlink" Target="http://wiki.seeed.cc/Wio_Node/#step-4-virtually-interconnect-modules-with-wio-node-and-update-firmware" TargetMode="External" /><Relationship Id="rId4" Type="http://schemas.openxmlformats.org/officeDocument/2006/relationships/hyperlink" Target="http://wiki.seeed.cc/Wio_Node/#step-3-connect-wio-node-to-internet" TargetMode="Externa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 /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 /><Relationship Id="rId2" Type="http://schemas.openxmlformats.org/officeDocument/2006/relationships/image" Target="../media/image6.jpe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43808" y="260648"/>
            <a:ext cx="5112568" cy="1080120"/>
          </a:xfrm>
        </p:spPr>
        <p:txBody>
          <a:bodyPr>
            <a:noAutofit/>
          </a:bodyPr>
          <a:lstStyle/>
          <a:p>
            <a:r>
              <a:rPr lang="en-US" sz="3600" dirty="0"/>
              <a:t>SMART  WATER</a:t>
            </a:r>
            <a:br>
              <a:rPr lang="en-US" sz="3600" dirty="0"/>
            </a:br>
            <a:r>
              <a:rPr lang="en-US" sz="3600" dirty="0"/>
              <a:t>    FOUNTAIN</a:t>
            </a:r>
            <a:endParaRPr lang="en-IN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96136" y="6021288"/>
            <a:ext cx="3166120" cy="1224136"/>
          </a:xfrm>
        </p:spPr>
        <p:txBody>
          <a:bodyPr/>
          <a:lstStyle/>
          <a:p>
            <a:r>
              <a:rPr lang="en-US" dirty="0"/>
              <a:t>BY….,</a:t>
            </a:r>
          </a:p>
          <a:p>
            <a:r>
              <a:rPr lang="en-US" altLang="zh-CN" dirty="0"/>
              <a:t>Shameena</a:t>
            </a:r>
            <a:r>
              <a:rPr lang="zh-CN" altLang="en-US" dirty="0"/>
              <a:t> </a:t>
            </a:r>
            <a:r>
              <a:rPr lang="en-US" altLang="zh-CN" dirty="0"/>
              <a:t>W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452" y="1700808"/>
            <a:ext cx="4536504" cy="36849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932944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3F9A1-7192-6198-F4ED-FEBFD6926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/>
              <a:t>Simulation</a:t>
            </a:r>
            <a:r>
              <a:rPr lang="zh-CN" altLang="en-US" b="1"/>
              <a:t> </a:t>
            </a:r>
            <a:r>
              <a:rPr lang="en-US" altLang="zh-CN" b="1"/>
              <a:t>output</a:t>
            </a:r>
            <a:endParaRPr lang="en-US" b="1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89A7C8BD-9877-F88D-818B-5CFB90EF08A3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915" y="2390409"/>
            <a:ext cx="7414063" cy="4061113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94B192-AA45-4EF0-9E96-BA911019FF1F}"/>
              </a:ext>
            </a:extLst>
          </p:cNvPr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0401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7D15CF3-AA0D-9722-5BC3-42653CCB5C8B}"/>
              </a:ext>
            </a:extLst>
          </p:cNvPr>
          <p:cNvSpPr txBox="1"/>
          <p:nvPr/>
        </p:nvSpPr>
        <p:spPr>
          <a:xfrm>
            <a:off x="1360059" y="1717248"/>
            <a:ext cx="6415637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/>
              <a:t>SIMULATION INPUT:   The input connection are made from relay to arudino as per the software  simulation arrangements.</a:t>
            </a:r>
          </a:p>
          <a:p>
            <a:endParaRPr lang="en-US" sz="2400"/>
          </a:p>
          <a:p>
            <a:r>
              <a:rPr lang="en-US" sz="2400"/>
              <a:t>SIMULATION  PROCESS:   The inputs  get performed  based  on the simulation  program. </a:t>
            </a:r>
          </a:p>
          <a:p>
            <a:endParaRPr lang="en-US" sz="2400"/>
          </a:p>
          <a:p>
            <a:r>
              <a:rPr lang="en-US" sz="2400"/>
              <a:t>SIMULATION OUTPUT:     When  the program runs the water from the waterpumper  comes out at particularly time duration.</a:t>
            </a:r>
          </a:p>
        </p:txBody>
      </p:sp>
    </p:spTree>
    <p:extLst>
      <p:ext uri="{BB962C8B-B14F-4D97-AF65-F5344CB8AC3E}">
        <p14:creationId xmlns:p14="http://schemas.microsoft.com/office/powerpoint/2010/main" val="39021647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0528" y="-476307"/>
            <a:ext cx="9324528" cy="76953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24612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PROBLEM STATEMENT :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When the water flow does not have any restrict , there is lose of water in household as well as environment .</a:t>
            </a:r>
          </a:p>
          <a:p>
            <a:r>
              <a:rPr lang="en-US" dirty="0"/>
              <a:t>The lack of fountains in a community can have a number of negative consequences for people, the environment, and the local economy.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82743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Project statement 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HARDWARE</a:t>
            </a:r>
          </a:p>
          <a:p>
            <a:r>
              <a:rPr lang="en-US" b="1" dirty="0"/>
              <a:t>                       </a:t>
            </a:r>
            <a:r>
              <a:rPr lang="en-IN" dirty="0"/>
              <a:t>First we start by using the </a:t>
            </a:r>
            <a:r>
              <a:rPr lang="en-IN" dirty="0" err="1"/>
              <a:t>Wio</a:t>
            </a:r>
            <a:r>
              <a:rPr lang="en-IN" dirty="0"/>
              <a:t> Node and a relay ,also going to a screen for feedback and </a:t>
            </a:r>
            <a:r>
              <a:rPr lang="en-IN" dirty="0" err="1"/>
              <a:t>text.Using</a:t>
            </a:r>
            <a:r>
              <a:rPr lang="en-IN" dirty="0"/>
              <a:t> the relay we can control the power supply.</a:t>
            </a:r>
          </a:p>
          <a:p>
            <a:endParaRPr lang="en-US" dirty="0"/>
          </a:p>
          <a:p>
            <a:r>
              <a:rPr lang="en-US" b="1" dirty="0"/>
              <a:t>SOFTWARE</a:t>
            </a:r>
          </a:p>
          <a:p>
            <a:r>
              <a:rPr lang="en-US" dirty="0"/>
              <a:t>                         The hardware is all connected ,its time to setup  the software . We will use the </a:t>
            </a:r>
            <a:r>
              <a:rPr lang="en-US" dirty="0" err="1"/>
              <a:t>Wio</a:t>
            </a:r>
            <a:r>
              <a:rPr lang="en-US" dirty="0"/>
              <a:t> app by </a:t>
            </a:r>
            <a:r>
              <a:rPr lang="en-US" dirty="0" err="1"/>
              <a:t>seeed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84468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design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/>
              <a:t>STEP 1:</a:t>
            </a:r>
            <a:r>
              <a:rPr lang="en-US" dirty="0"/>
              <a:t> </a:t>
            </a:r>
            <a:r>
              <a:rPr lang="en-US" dirty="0">
                <a:hlinkClick r:id="rId2"/>
              </a:rPr>
              <a:t>Install Android/</a:t>
            </a:r>
            <a:r>
              <a:rPr lang="en-US" dirty="0" err="1">
                <a:hlinkClick r:id="rId2"/>
              </a:rPr>
              <a:t>iOS</a:t>
            </a:r>
            <a:r>
              <a:rPr lang="en-US" dirty="0">
                <a:hlinkClick r:id="rId2"/>
              </a:rPr>
              <a:t> App</a:t>
            </a:r>
            <a:endParaRPr lang="en-US" dirty="0"/>
          </a:p>
          <a:p>
            <a:r>
              <a:rPr lang="en-US" b="1" dirty="0"/>
              <a:t>STEP 2: </a:t>
            </a:r>
            <a:r>
              <a:rPr lang="en-US" dirty="0">
                <a:hlinkClick r:id="rId3"/>
              </a:rPr>
              <a:t>Create your Account</a:t>
            </a:r>
            <a:endParaRPr lang="en-US" dirty="0"/>
          </a:p>
          <a:p>
            <a:r>
              <a:rPr lang="en-US" b="1" dirty="0"/>
              <a:t>STEP 3:</a:t>
            </a:r>
            <a:r>
              <a:rPr lang="en-US" dirty="0"/>
              <a:t> </a:t>
            </a:r>
            <a:r>
              <a:rPr lang="en-US" dirty="0">
                <a:hlinkClick r:id="rId4"/>
              </a:rPr>
              <a:t>Connect </a:t>
            </a:r>
            <a:r>
              <a:rPr lang="en-US" dirty="0" err="1">
                <a:hlinkClick r:id="rId4"/>
              </a:rPr>
              <a:t>Wio</a:t>
            </a:r>
            <a:r>
              <a:rPr lang="en-US" dirty="0">
                <a:hlinkClick r:id="rId4"/>
              </a:rPr>
              <a:t> Node to Internet</a:t>
            </a:r>
            <a:endParaRPr lang="en-US" dirty="0"/>
          </a:p>
          <a:p>
            <a:r>
              <a:rPr lang="en-US" b="1" dirty="0"/>
              <a:t>STEP 4:</a:t>
            </a:r>
            <a:r>
              <a:rPr lang="en-US" dirty="0"/>
              <a:t> </a:t>
            </a:r>
            <a:r>
              <a:rPr lang="en-US" dirty="0">
                <a:hlinkClick r:id="rId5"/>
              </a:rPr>
              <a:t>Virtually interconnect modules with </a:t>
            </a:r>
            <a:r>
              <a:rPr lang="en-US" dirty="0" err="1">
                <a:hlinkClick r:id="rId5"/>
              </a:rPr>
              <a:t>Wio</a:t>
            </a:r>
            <a:r>
              <a:rPr lang="en-US" dirty="0">
                <a:hlinkClick r:id="rId5"/>
              </a:rPr>
              <a:t> Node and update firmware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Here is where we add the 2 components </a:t>
            </a:r>
          </a:p>
          <a:p>
            <a:pPr marL="0" indent="0">
              <a:buNone/>
            </a:pPr>
            <a:r>
              <a:rPr lang="en-US" dirty="0"/>
              <a:t>                                   Relay</a:t>
            </a:r>
          </a:p>
          <a:p>
            <a:pPr marL="0" indent="0">
              <a:buNone/>
            </a:pPr>
            <a:r>
              <a:rPr lang="en-US" dirty="0"/>
              <a:t>                                   OLED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59504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Block diagram</a:t>
            </a:r>
            <a:endParaRPr lang="en-IN" sz="3600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1772816"/>
            <a:ext cx="4369668" cy="4824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50381B3-3259-9297-0083-9A25B3DBEF01}"/>
              </a:ext>
            </a:extLst>
          </p:cNvPr>
          <p:cNvSpPr txBox="1"/>
          <p:nvPr/>
        </p:nvSpPr>
        <p:spPr>
          <a:xfrm>
            <a:off x="3660347" y="2526964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6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F7970-B864-D7BB-0F5A-9147F258E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Code</a:t>
            </a:r>
            <a:r>
              <a:rPr lang="zh-CN" altLang="en-US"/>
              <a:t> </a:t>
            </a:r>
            <a:r>
              <a:rPr lang="en-US" altLang="zh-CN"/>
              <a:t>for</a:t>
            </a:r>
            <a:r>
              <a:rPr lang="zh-CN" altLang="en-US"/>
              <a:t> </a:t>
            </a:r>
            <a:r>
              <a:rPr lang="en-US" altLang="zh-CN"/>
              <a:t>the</a:t>
            </a:r>
            <a:r>
              <a:rPr lang="zh-CN" altLang="en-US"/>
              <a:t> </a:t>
            </a:r>
            <a:r>
              <a:rPr lang="en-US" altLang="zh-CN"/>
              <a:t>proposed</a:t>
            </a:r>
            <a:r>
              <a:rPr lang="zh-CN" altLang="en-US"/>
              <a:t> </a:t>
            </a:r>
            <a:r>
              <a:rPr lang="en-US" altLang="zh-CN"/>
              <a:t>projet: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D0843-46D3-6186-F6C3-4DA0477F2BD6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302754" y="1796951"/>
            <a:ext cx="6837667" cy="373410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CN" sz="2600"/>
              <a:t>def activate_fountains(fountains):  </a:t>
            </a:r>
          </a:p>
          <a:p>
            <a:pPr marL="0" indent="0">
              <a:buNone/>
            </a:pPr>
            <a:r>
              <a:rPr lang="en-US" altLang="zh-CN" sz="2600"/>
              <a:t>n = len(fountains)    </a:t>
            </a:r>
          </a:p>
          <a:p>
            <a:pPr marL="0" indent="0">
              <a:buNone/>
            </a:pPr>
            <a:r>
              <a:rPr lang="en-US" altLang="zh-CN" sz="2600"/>
              <a:t>min_fountains = float('inf’)  </a:t>
            </a:r>
          </a:p>
          <a:p>
            <a:pPr marL="0" indent="0">
              <a:buNone/>
            </a:pPr>
            <a:r>
              <a:rPr lang="en-US" altLang="zh-CN" sz="2600"/>
              <a:t>for i in range(1, 2**n):       </a:t>
            </a:r>
          </a:p>
          <a:p>
            <a:pPr marL="0" indent="0">
              <a:buNone/>
            </a:pPr>
            <a:r>
              <a:rPr lang="en-US" altLang="zh-CN" sz="2600"/>
              <a:t>activated = []      </a:t>
            </a:r>
          </a:p>
          <a:p>
            <a:pPr marL="0" indent="0">
              <a:buNone/>
            </a:pPr>
            <a:r>
              <a:rPr lang="en-US" altLang="zh-CN" sz="2600"/>
              <a:t>for j in range(n):           </a:t>
            </a:r>
          </a:p>
          <a:p>
            <a:pPr marL="0" indent="0">
              <a:buNone/>
            </a:pPr>
            <a:r>
              <a:rPr lang="en-US" altLang="zh-CN" sz="2600"/>
              <a:t>if (i &gt;&gt; j) &amp; 1:          </a:t>
            </a:r>
          </a:p>
          <a:p>
            <a:pPr marL="0" indent="0">
              <a:buNone/>
            </a:pPr>
            <a:r>
              <a:rPr lang="en-US" altLang="zh-CN" sz="2600"/>
              <a:t>activated.append(j)      </a:t>
            </a:r>
          </a:p>
          <a:p>
            <a:pPr marL="0" indent="0">
              <a:buNone/>
            </a:pPr>
            <a:r>
              <a:rPr lang="en-US" altLang="zh-CN" sz="2600"/>
              <a:t>if is_covered(activated, fountains):            min_fountains = min(min_fountains,len(activated))   </a:t>
            </a:r>
          </a:p>
          <a:p>
            <a:pPr marL="0" indent="0">
              <a:buNone/>
            </a:pPr>
            <a:r>
              <a:rPr lang="en-US" altLang="zh-CN" sz="2600"/>
              <a:t>return min_fountains 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876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98A4F-69FA-6933-BD34-A9C2C4997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25BAB-4D18-A7A0-71FD-903E3DCFEAAC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718222" y="1417638"/>
            <a:ext cx="7467600" cy="544036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/>
              <a:t>def is_covered(activated, fountains):  </a:t>
            </a:r>
          </a:p>
          <a:p>
            <a:pPr marL="0" indent="0">
              <a:buNone/>
            </a:pPr>
            <a:r>
              <a:rPr lang="en-US"/>
              <a:t> n = len(fountains)   </a:t>
            </a:r>
          </a:p>
          <a:p>
            <a:pPr marL="0" indent="0">
              <a:buNone/>
            </a:pPr>
            <a:r>
              <a:rPr lang="en-US"/>
              <a:t> coverage = [0] * n   </a:t>
            </a:r>
          </a:p>
          <a:p>
            <a:pPr marL="0" indent="0">
              <a:buNone/>
            </a:pPr>
            <a:r>
              <a:rPr lang="en-US"/>
              <a:t> for i in activated:        </a:t>
            </a:r>
          </a:p>
          <a:p>
            <a:pPr marL="0" indent="0">
              <a:buNone/>
            </a:pPr>
            <a:r>
              <a:rPr lang="en-US"/>
              <a:t>left = max(0, i - fountains[i])        </a:t>
            </a:r>
          </a:p>
          <a:p>
            <a:pPr marL="0" indent="0">
              <a:buNone/>
            </a:pPr>
            <a:r>
              <a:rPr lang="en-US"/>
              <a:t>right = min(n - 1, i + fountains[i])       </a:t>
            </a:r>
          </a:p>
          <a:p>
            <a:pPr marL="0" indent="0">
              <a:buNone/>
            </a:pPr>
            <a:r>
              <a:rPr lang="en-US"/>
              <a:t> for j in range(left, right + 1):   </a:t>
            </a:r>
          </a:p>
          <a:p>
            <a:pPr marL="0" indent="0">
              <a:buNone/>
            </a:pPr>
            <a:r>
              <a:rPr lang="en-US"/>
              <a:t>coverage[j] = 1    </a:t>
            </a:r>
          </a:p>
          <a:p>
            <a:pPr marL="0" indent="0">
              <a:buNone/>
            </a:pPr>
            <a:r>
              <a:rPr lang="en-US"/>
              <a:t>return all(coverage) </a:t>
            </a:r>
          </a:p>
          <a:p>
            <a:pPr marL="0" indent="0">
              <a:buNone/>
            </a:pPr>
            <a:r>
              <a:rPr lang="en-US"/>
              <a:t>a1 = [1, 2, 1]</a:t>
            </a:r>
          </a:p>
          <a:p>
            <a:pPr marL="0" indent="0">
              <a:buNone/>
            </a:pPr>
            <a:r>
              <a:rPr lang="en-US"/>
              <a:t>a2 = [2, 1, 1, 2, 1]</a:t>
            </a:r>
          </a:p>
          <a:p>
            <a:pPr marL="0" indent="0">
              <a:buNone/>
            </a:pPr>
            <a:r>
              <a:rPr lang="en-US"/>
              <a:t>print(activate_fountains(a1)) print(activate_fountains(a2))</a:t>
            </a:r>
          </a:p>
        </p:txBody>
      </p:sp>
    </p:spTree>
    <p:extLst>
      <p:ext uri="{BB962C8B-B14F-4D97-AF65-F5344CB8AC3E}">
        <p14:creationId xmlns:p14="http://schemas.microsoft.com/office/powerpoint/2010/main" val="12643587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478D7-7F8B-2943-7C3D-155462247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/>
              <a:t>Simulation</a:t>
            </a:r>
            <a:r>
              <a:rPr lang="zh-CN" altLang="en-US" b="1"/>
              <a:t> </a:t>
            </a:r>
            <a:r>
              <a:rPr lang="en-US" altLang="zh-CN" b="1"/>
              <a:t>input</a:t>
            </a:r>
            <a:endParaRPr lang="en-US" b="1"/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031C037E-19A7-8B46-325E-01E99580CE2D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80505"/>
            <a:ext cx="3657600" cy="3187211"/>
          </a:xfrm>
        </p:spPr>
      </p:pic>
      <p:pic>
        <p:nvPicPr>
          <p:cNvPr id="9" name="Picture 9">
            <a:extLst>
              <a:ext uri="{FF2B5EF4-FFF2-40B4-BE49-F238E27FC236}">
                <a16:creationId xmlns:a16="http://schemas.microsoft.com/office/drawing/2014/main" id="{A02D2AC1-4CA5-E1AD-1AF3-8C6282AE17FB}"/>
              </a:ext>
            </a:extLst>
          </p:cNvPr>
          <p:cNvPicPr>
            <a:picLocks noGrp="1" noChangeAspect="1"/>
          </p:cNvPicPr>
          <p:nvPr>
            <p:ph sz="quarter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0375" y="2280504"/>
            <a:ext cx="3657600" cy="3187211"/>
          </a:xfrm>
        </p:spPr>
      </p:pic>
    </p:spTree>
    <p:extLst>
      <p:ext uri="{BB962C8B-B14F-4D97-AF65-F5344CB8AC3E}">
        <p14:creationId xmlns:p14="http://schemas.microsoft.com/office/powerpoint/2010/main" val="12950333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9878C-E9AF-FEC4-F7E5-41536E504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/>
              <a:t>Simulation</a:t>
            </a:r>
            <a:r>
              <a:rPr lang="zh-CN" altLang="en-US" b="1"/>
              <a:t> </a:t>
            </a:r>
            <a:r>
              <a:rPr lang="en-US" altLang="zh-CN" b="1"/>
              <a:t>process</a:t>
            </a:r>
            <a:endParaRPr lang="en-US" b="1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27B68A7A-C3F5-01A1-581C-401EA682AF38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926190"/>
            <a:ext cx="3657600" cy="2912452"/>
          </a:xfr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F85878BF-2110-AF79-4C36-29A416652D9A}"/>
              </a:ext>
            </a:extLst>
          </p:cNvPr>
          <p:cNvPicPr>
            <a:picLocks noGrp="1" noChangeAspect="1"/>
          </p:cNvPicPr>
          <p:nvPr>
            <p:ph sz="quarter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0375" y="2865474"/>
            <a:ext cx="3657600" cy="2912452"/>
          </a:xfrm>
        </p:spPr>
      </p:pic>
    </p:spTree>
    <p:extLst>
      <p:ext uri="{BB962C8B-B14F-4D97-AF65-F5344CB8AC3E}">
        <p14:creationId xmlns:p14="http://schemas.microsoft.com/office/powerpoint/2010/main" val="39956888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94</TotalTime>
  <Words>119</Words>
  <Application>Microsoft Office PowerPoint</Application>
  <PresentationFormat>On-screen Show (4:3)</PresentationFormat>
  <Paragraphs>21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Oriel</vt:lpstr>
      <vt:lpstr>SMART  WATER     FOUNTAIN</vt:lpstr>
      <vt:lpstr>PROBLEM STATEMENT :</vt:lpstr>
      <vt:lpstr>Project statement </vt:lpstr>
      <vt:lpstr>design</vt:lpstr>
      <vt:lpstr>Block diagram</vt:lpstr>
      <vt:lpstr>Code for the proposed projet:</vt:lpstr>
      <vt:lpstr>PowerPoint Presentation</vt:lpstr>
      <vt:lpstr>Simulation input</vt:lpstr>
      <vt:lpstr>Simulation process</vt:lpstr>
      <vt:lpstr>Simulation output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 WATER     FOUNTAIN</dc:title>
  <dc:creator>ADMIN</dc:creator>
  <cp:lastModifiedBy>Unknown User</cp:lastModifiedBy>
  <cp:revision>14</cp:revision>
  <dcterms:created xsi:type="dcterms:W3CDTF">2023-10-04T08:29:55Z</dcterms:created>
  <dcterms:modified xsi:type="dcterms:W3CDTF">2023-10-25T06:35:20Z</dcterms:modified>
</cp:coreProperties>
</file>