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7" r:id="rId3"/>
    <p:sldId id="290" r:id="rId4"/>
    <p:sldId id="278" r:id="rId5"/>
    <p:sldId id="279" r:id="rId6"/>
    <p:sldId id="291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IN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IN"/>
          </a:p>
        </p:txBody>
      </p:sp>
      <p:sp>
        <p:nvSpPr>
          <p:cNvPr id="1048672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6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1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7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31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2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/>
              <a:t>Click to edit Master title style</a:t>
            </a:r>
          </a:p>
        </p:txBody>
      </p:sp>
      <p:sp>
        <p:nvSpPr>
          <p:cNvPr id="104869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4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5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96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00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1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2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3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4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5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06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7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708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709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1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5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6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7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8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60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1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48662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hyperlink" Target="http://wiki.seeed.cc/Wio_Node/%23step-1-install-androidios-app" TargetMode="External"/><Relationship Id="rId2" Type="http://schemas.openxmlformats.org/officeDocument/2006/relationships/hyperlink" Target="http://wiki.seeed.cc/Wio_Node/%23step-2-create-your-account" TargetMode="External"/><Relationship Id="rId3" Type="http://schemas.openxmlformats.org/officeDocument/2006/relationships/hyperlink" Target="http://wiki.seeed.cc/Wio_Node/%23step-3-connect-wio-node-to-internet" TargetMode="External"/><Relationship Id="rId4" Type="http://schemas.openxmlformats.org/officeDocument/2006/relationships/hyperlink" Target="http://wiki.seeed.cc/Wio_Node/%23step-4-virtually-interconnect-modules-with-wio-node-and-update-firmware" TargetMode="External"/><Relationship Id="rId5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843808" y="260648"/>
            <a:ext cx="5112568" cy="1080120"/>
          </a:xfrm>
        </p:spPr>
        <p:txBody>
          <a:bodyPr>
            <a:noAutofit/>
          </a:bodyPr>
          <a:p>
            <a:r>
              <a:rPr dirty="0" sz="3600" lang="en-US"/>
              <a:t>SMART  WATER</a:t>
            </a:r>
            <a:br>
              <a:rPr dirty="0" sz="3600" lang="en-US"/>
            </a:br>
            <a:r>
              <a:rPr dirty="0" sz="3600" lang="en-US"/>
              <a:t>    FOUNTAIN</a:t>
            </a:r>
            <a:endParaRPr dirty="0" sz="3600" lang="en-IN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5796136" y="6021288"/>
            <a:ext cx="3166120" cy="1224136"/>
          </a:xfrm>
        </p:spPr>
        <p:txBody>
          <a:bodyPr/>
          <a:p>
            <a:r>
              <a:rPr dirty="0" lang="en-US"/>
              <a:t>BY….,</a:t>
            </a:r>
          </a:p>
          <a:p>
            <a:r>
              <a:rPr altLang="zh-CN" dirty="0" lang="en-US"/>
              <a:t>S</a:t>
            </a:r>
            <a:r>
              <a:rPr altLang="zh-CN" dirty="0" lang="en-US"/>
              <a:t>H</a:t>
            </a:r>
            <a:r>
              <a:rPr altLang="zh-CN" dirty="0" lang="en-US"/>
              <a:t>A</a:t>
            </a:r>
            <a:r>
              <a:rPr altLang="zh-CN" dirty="0" lang="en-US"/>
              <a:t>M</a:t>
            </a:r>
            <a:r>
              <a:rPr altLang="zh-CN" dirty="0" lang="en-US"/>
              <a:t>E</a:t>
            </a:r>
            <a:r>
              <a:rPr altLang="zh-CN" dirty="0" lang="en-US"/>
              <a:t>E</a:t>
            </a:r>
            <a:r>
              <a:rPr altLang="zh-CN" dirty="0" lang="en-US"/>
              <a:t>N</a:t>
            </a:r>
            <a:r>
              <a:rPr altLang="zh-CN" dirty="0" lang="en-US"/>
              <a:t>A</a:t>
            </a:r>
            <a:r>
              <a:rPr altLang="zh-CN" dirty="0" lang="en-US"/>
              <a:t>.</a:t>
            </a:r>
            <a:r>
              <a:rPr altLang="zh-CN" dirty="0" lang="en-US"/>
              <a:t>W</a:t>
            </a:r>
            <a:endParaRPr dirty="0" lang="en-US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43452" y="1700808"/>
            <a:ext cx="4536504" cy="3684953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lang="en-US"/>
              <a:t>Simulation</a:t>
            </a:r>
            <a:r>
              <a:rPr altLang="en-US" b="1" lang="zh-CN"/>
              <a:t> </a:t>
            </a:r>
            <a:r>
              <a:rPr altLang="zh-CN" b="1" lang="en-US"/>
              <a:t>input</a:t>
            </a:r>
            <a:endParaRPr b="1" lang="en-US"/>
          </a:p>
        </p:txBody>
      </p:sp>
      <p:pic>
        <p:nvPicPr>
          <p:cNvPr id="2097154" name="Picture 8"/>
          <p:cNvPicPr>
            <a:picLocks noChangeAspect="1" noGrp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2280505"/>
            <a:ext cx="3657600" cy="3187211"/>
          </a:xfrm>
        </p:spPr>
      </p:pic>
      <p:pic>
        <p:nvPicPr>
          <p:cNvPr id="2097155" name="Picture 9"/>
          <p:cNvPicPr>
            <a:picLocks noChangeAspect="1" noGrp="1"/>
          </p:cNvPicPr>
          <p:nvPr>
            <p:ph sz="quarter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70375" y="2280504"/>
            <a:ext cx="3657600" cy="31872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lang="en-US"/>
              <a:t>Simulation</a:t>
            </a:r>
            <a:r>
              <a:rPr altLang="en-US" b="1" lang="zh-CN"/>
              <a:t> </a:t>
            </a:r>
            <a:r>
              <a:rPr altLang="zh-CN" b="1" lang="en-US"/>
              <a:t>process</a:t>
            </a:r>
            <a:endParaRPr b="1" lang="en-US"/>
          </a:p>
        </p:txBody>
      </p:sp>
      <p:pic>
        <p:nvPicPr>
          <p:cNvPr id="2097156" name="Picture 5"/>
          <p:cNvPicPr>
            <a:picLocks noChangeAspect="1" noGrp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2926190"/>
            <a:ext cx="3657600" cy="2912452"/>
          </a:xfrm>
        </p:spPr>
      </p:pic>
      <p:pic>
        <p:nvPicPr>
          <p:cNvPr id="2097157" name="Picture 6"/>
          <p:cNvPicPr>
            <a:picLocks noChangeAspect="1" noGrp="1"/>
          </p:cNvPicPr>
          <p:nvPr>
            <p:ph sz="quarter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70375" y="2865474"/>
            <a:ext cx="3657600" cy="29124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lang="en-US"/>
              <a:t>Simulation</a:t>
            </a:r>
            <a:r>
              <a:rPr altLang="en-US" b="1" lang="zh-CN"/>
              <a:t> </a:t>
            </a:r>
            <a:r>
              <a:rPr altLang="zh-CN" b="1" lang="en-US"/>
              <a:t>output</a:t>
            </a:r>
            <a:endParaRPr b="1" lang="en-US"/>
          </a:p>
        </p:txBody>
      </p:sp>
      <p:pic>
        <p:nvPicPr>
          <p:cNvPr id="2097158" name="Picture 5"/>
          <p:cNvPicPr>
            <a:picLocks noChangeAspect="1" noGrp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9915" y="2390409"/>
            <a:ext cx="7414063" cy="406111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5"/>
          <p:cNvSpPr txBox="1"/>
          <p:nvPr/>
        </p:nvSpPr>
        <p:spPr>
          <a:xfrm>
            <a:off x="1360059" y="1717248"/>
            <a:ext cx="6415637" cy="3647440"/>
          </a:xfrm>
          <a:prstGeom prst="rect"/>
          <a:noFill/>
        </p:spPr>
        <p:txBody>
          <a:bodyPr wrap="square">
            <a:spAutoFit/>
          </a:bodyPr>
          <a:p>
            <a:r>
              <a:rPr sz="2400" lang="en-US"/>
              <a:t>SIMULATION INPUT:   The input connection are made from relay to arudino as per the software  simulation arrangements.</a:t>
            </a:r>
          </a:p>
          <a:p>
            <a:endParaRPr sz="2400" lang="en-US"/>
          </a:p>
          <a:p>
            <a:r>
              <a:rPr sz="2400" lang="en-US"/>
              <a:t>SIMULATION  PROCESS:   The inputs  get performed  based  on the simulation  program. </a:t>
            </a:r>
          </a:p>
          <a:p>
            <a:endParaRPr sz="2400" lang="en-US"/>
          </a:p>
          <a:p>
            <a:r>
              <a:rPr sz="2400" lang="en-US"/>
              <a:t>SIMULATION OUTPUT:     When  the program runs the water from the waterpumper  comes out at particularly time duration.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-180528" y="-476307"/>
            <a:ext cx="9324528" cy="7695377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"/>
          <p:cNvSpPr>
            <a:spLocks noGrp="1"/>
          </p:cNvSpPr>
          <p:nvPr>
            <p:ph type="ctrTitle"/>
          </p:nvPr>
        </p:nvSpPr>
        <p:spPr>
          <a:xfrm>
            <a:off x="2096035" y="454738"/>
            <a:ext cx="6172200" cy="589867"/>
          </a:xfrm>
        </p:spPr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ODUCTION </a:t>
            </a:r>
            <a:endParaRPr lang="en-GB"/>
          </a:p>
        </p:txBody>
      </p:sp>
      <p:sp>
        <p:nvSpPr>
          <p:cNvPr id="1048717" name=""/>
          <p:cNvSpPr>
            <a:spLocks noGrp="1"/>
          </p:cNvSpPr>
          <p:nvPr>
            <p:ph type="subTitle" idx="1"/>
          </p:nvPr>
        </p:nvSpPr>
        <p:spPr>
          <a:xfrm>
            <a:off x="2332829" y="1044604"/>
            <a:ext cx="6811170" cy="5043188"/>
          </a:xfrm>
        </p:spPr>
        <p:txBody>
          <a:bodyPr/>
          <a:p>
            <a:pPr indent="-285750" marL="285750">
              <a:buFont typeface="Wingdings" charset="2"/>
              <a:buChar char="u"/>
            </a:pPr>
            <a:r>
              <a:rPr lang="en-GB"/>
              <a:t>Our goal is to design a smart water fountain that can monitor the water quality and automatically replace water when polluted or running out. </a:t>
            </a:r>
            <a:endParaRPr lang="en-GB"/>
          </a:p>
          <a:p>
            <a:pPr indent="-285750" marL="285750">
              <a:buFont typeface="Wingdings" charset="2"/>
              <a:buChar char="u"/>
            </a:pPr>
            <a:r>
              <a:rPr lang="en-GB"/>
              <a:t>We will use sensors to measure the water quality.Common water quality measurement factors include temperature, Ph-value,conductance, turbidity and hardness.</a:t>
            </a:r>
            <a:endParaRPr lang="en-GB"/>
          </a:p>
          <a:p>
            <a:pPr indent="-285750" marL="285750">
              <a:buFont typeface="Wingdings" charset="2"/>
              <a:buChar char="u"/>
            </a:pPr>
            <a:r>
              <a:rPr lang="en-GB"/>
              <a:t>The water fountain is also designed to self-filter the water every time when water is pumped through the submersible water pump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/>
              <a:t>PROBLEM STATEMENT :</a:t>
            </a:r>
            <a:endParaRPr dirty="0" sz="3600" lang="en-IN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When the water flow does not have any restrict , there is lose of water in household as well as environment .</a:t>
            </a:r>
          </a:p>
          <a:p>
            <a:r>
              <a:rPr dirty="0" lang="en-US"/>
              <a:t>The lack of fountains in a community can have a number of negative consequences for people, the environment, and the local economy.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/>
              <a:t>Project statement </a:t>
            </a:r>
            <a:endParaRPr dirty="0" sz="3600" lang="en-IN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indent="0" marL="0">
              <a:buNone/>
            </a:pPr>
            <a:r>
              <a:rPr b="1" dirty="0" lang="en-US"/>
              <a:t>HARDWARE</a:t>
            </a:r>
          </a:p>
          <a:p>
            <a:r>
              <a:rPr b="1" dirty="0" lang="en-US"/>
              <a:t>                       </a:t>
            </a:r>
            <a:r>
              <a:rPr dirty="0" lang="en-IN"/>
              <a:t>First we start by using the </a:t>
            </a:r>
            <a:r>
              <a:rPr dirty="0" lang="en-IN" err="1"/>
              <a:t>Wio</a:t>
            </a:r>
            <a:r>
              <a:rPr dirty="0" lang="en-IN"/>
              <a:t> Node and a relay ,also going to a screen for feedback and </a:t>
            </a:r>
            <a:r>
              <a:rPr dirty="0" lang="en-IN" err="1"/>
              <a:t>text.Using</a:t>
            </a:r>
            <a:r>
              <a:rPr dirty="0" lang="en-IN"/>
              <a:t> the relay we can control the power supply.</a:t>
            </a:r>
          </a:p>
          <a:p>
            <a:endParaRPr dirty="0" lang="en-US"/>
          </a:p>
          <a:p>
            <a:r>
              <a:rPr b="1" dirty="0" lang="en-US"/>
              <a:t>SOFTWARE</a:t>
            </a:r>
          </a:p>
          <a:p>
            <a:r>
              <a:rPr dirty="0" lang="en-US"/>
              <a:t>                         The hardware is all connected ,its time to setup  the software . We will use the </a:t>
            </a:r>
            <a:r>
              <a:rPr dirty="0" lang="en-US" err="1"/>
              <a:t>Wio</a:t>
            </a:r>
            <a:r>
              <a:rPr dirty="0" lang="en-US"/>
              <a:t> app by </a:t>
            </a:r>
            <a:r>
              <a:rPr dirty="0" lang="en-US" err="1"/>
              <a:t>seeed</a:t>
            </a:r>
            <a:r>
              <a:rPr dirty="0" lang="en-US"/>
              <a:t>.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"/>
          <p:cNvSpPr>
            <a:spLocks noGrp="1"/>
          </p:cNvSpPr>
          <p:nvPr>
            <p:ph type="ctrTitle"/>
          </p:nvPr>
        </p:nvSpPr>
        <p:spPr>
          <a:xfrm>
            <a:off x="1906071" y="-947181"/>
            <a:ext cx="6172200" cy="1911640"/>
          </a:xfrm>
        </p:spPr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ENTS </a:t>
            </a:r>
            <a:endParaRPr lang="en-GB"/>
          </a:p>
        </p:txBody>
      </p:sp>
      <p:sp>
        <p:nvSpPr>
          <p:cNvPr id="1048719" name=""/>
          <p:cNvSpPr>
            <a:spLocks noGrp="1"/>
          </p:cNvSpPr>
          <p:nvPr>
            <p:ph type="subTitle" idx="1"/>
          </p:nvPr>
        </p:nvSpPr>
        <p:spPr>
          <a:xfrm>
            <a:off x="2691832" y="1175216"/>
            <a:ext cx="6172200" cy="4507569"/>
          </a:xfrm>
        </p:spPr>
        <p:txBody>
          <a:bodyPr/>
          <a:p>
            <a:pPr indent="-285750" marL="285750">
              <a:buFont typeface="Wingdings" charset="2"/>
              <a:buChar char="l"/>
            </a:pP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Relay  -  4</a:t>
            </a: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Temperature sensor - 1</a:t>
            </a: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 Relay driver- 1</a:t>
            </a: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IoT ESP8266Wifi module.    </a:t>
            </a:r>
            <a:endParaRPr lang="en-GB"/>
          </a:p>
          <a:p>
            <a:pPr indent="-285750" marL="285750">
              <a:buFont typeface="Wingdings" charset="2"/>
              <a:buChar char="l"/>
            </a:pPr>
            <a:r>
              <a:rPr lang="en-GB"/>
              <a:t>          Power supply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/>
              <a:t>design</a:t>
            </a:r>
            <a:endParaRPr dirty="0" sz="3600" lang="en-IN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b="1" dirty="0" lang="en-US"/>
              <a:t>STEP 1:</a:t>
            </a:r>
            <a:r>
              <a:rPr dirty="0" lang="en-US"/>
              <a:t> </a:t>
            </a:r>
            <a:r>
              <a:rPr dirty="0" lang="en-US">
                <a:hlinkClick r:id="rId1"/>
              </a:rPr>
              <a:t>Install Android/</a:t>
            </a:r>
            <a:r>
              <a:rPr dirty="0" lang="en-US" err="1">
                <a:hlinkClick r:id="rId1"/>
              </a:rPr>
              <a:t>iOS</a:t>
            </a:r>
            <a:r>
              <a:rPr dirty="0" lang="en-US">
                <a:hlinkClick r:id="rId1"/>
              </a:rPr>
              <a:t> App</a:t>
            </a:r>
            <a:endParaRPr dirty="0" lang="en-US"/>
          </a:p>
          <a:p>
            <a:r>
              <a:rPr b="1" dirty="0" lang="en-US"/>
              <a:t>STEP 2: </a:t>
            </a:r>
            <a:r>
              <a:rPr dirty="0" lang="en-US">
                <a:hlinkClick r:id="rId2"/>
              </a:rPr>
              <a:t>Create your Account</a:t>
            </a:r>
            <a:endParaRPr dirty="0" lang="en-US"/>
          </a:p>
          <a:p>
            <a:r>
              <a:rPr b="1" dirty="0" lang="en-US"/>
              <a:t>STEP 3:</a:t>
            </a:r>
            <a:r>
              <a:rPr dirty="0" lang="en-US"/>
              <a:t> </a:t>
            </a:r>
            <a:r>
              <a:rPr dirty="0" lang="en-US">
                <a:hlinkClick r:id="rId3"/>
              </a:rPr>
              <a:t>Connect </a:t>
            </a:r>
            <a:r>
              <a:rPr dirty="0" lang="en-US" err="1">
                <a:hlinkClick r:id="rId3"/>
              </a:rPr>
              <a:t>Wio</a:t>
            </a:r>
            <a:r>
              <a:rPr dirty="0" lang="en-US">
                <a:hlinkClick r:id="rId3"/>
              </a:rPr>
              <a:t> Node to Internet</a:t>
            </a:r>
            <a:endParaRPr dirty="0" lang="en-US"/>
          </a:p>
          <a:p>
            <a:r>
              <a:rPr b="1" dirty="0" lang="en-US"/>
              <a:t>STEP 4:</a:t>
            </a:r>
            <a:r>
              <a:rPr dirty="0" lang="en-US"/>
              <a:t> </a:t>
            </a:r>
            <a:r>
              <a:rPr dirty="0" lang="en-US">
                <a:hlinkClick r:id="rId4"/>
              </a:rPr>
              <a:t>Virtually interconnect modules with </a:t>
            </a:r>
            <a:r>
              <a:rPr dirty="0" lang="en-US" err="1">
                <a:hlinkClick r:id="rId4"/>
              </a:rPr>
              <a:t>Wio</a:t>
            </a:r>
            <a:r>
              <a:rPr dirty="0" lang="en-US">
                <a:hlinkClick r:id="rId4"/>
              </a:rPr>
              <a:t> Node and update firmware</a:t>
            </a:r>
            <a:endParaRPr dirty="0" lang="en-US"/>
          </a:p>
          <a:p>
            <a:pPr indent="0" marL="0">
              <a:buNone/>
            </a:pPr>
            <a:r>
              <a:rPr dirty="0" lang="en-US"/>
              <a:t>Here is where we add the 2 components </a:t>
            </a:r>
          </a:p>
          <a:p>
            <a:pPr indent="0" marL="0">
              <a:buNone/>
            </a:pPr>
            <a:r>
              <a:rPr dirty="0" lang="en-US"/>
              <a:t>                                   Relay</a:t>
            </a:r>
          </a:p>
          <a:p>
            <a:pPr indent="0" marL="0">
              <a:buNone/>
            </a:pPr>
            <a:r>
              <a:rPr dirty="0" lang="en-US"/>
              <a:t>                                   OLED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/>
              <a:t>Block diagram</a:t>
            </a:r>
            <a:endParaRPr dirty="0" sz="3600" lang="en-IN"/>
          </a:p>
        </p:txBody>
      </p:sp>
      <p:pic>
        <p:nvPicPr>
          <p:cNvPr id="2097153" name="Picture 2"/>
          <p:cNvPicPr>
            <a:picLocks noChangeAspect="1" noGrp="1" noChangeArrowheads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699792" y="1772816"/>
            <a:ext cx="4369668" cy="4824536"/>
          </a:xfrm>
          <a:prstGeom prst="rect"/>
          <a:noFill/>
          <a:ln>
            <a:noFill/>
          </a:ln>
          <a:effectLst/>
        </p:spPr>
      </p:pic>
      <p:sp>
        <p:nvSpPr>
          <p:cNvPr id="1048622" name="TextBox 2"/>
          <p:cNvSpPr txBox="1"/>
          <p:nvPr/>
        </p:nvSpPr>
        <p:spPr>
          <a:xfrm>
            <a:off x="3660347" y="2526964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Code</a:t>
            </a:r>
            <a:r>
              <a:rPr altLang="en-US" lang="zh-CN"/>
              <a:t> </a:t>
            </a:r>
            <a:r>
              <a:rPr altLang="zh-CN" lang="en-US"/>
              <a:t>for</a:t>
            </a:r>
            <a:r>
              <a:rPr altLang="en-US" lang="zh-CN"/>
              <a:t> </a:t>
            </a:r>
            <a:r>
              <a:rPr altLang="zh-CN" lang="en-US"/>
              <a:t>the</a:t>
            </a:r>
            <a:r>
              <a:rPr altLang="en-US" lang="zh-CN"/>
              <a:t> </a:t>
            </a:r>
            <a:r>
              <a:rPr altLang="zh-CN" lang="en-US"/>
              <a:t>proposed</a:t>
            </a:r>
            <a:r>
              <a:rPr altLang="en-US" lang="zh-CN"/>
              <a:t> </a:t>
            </a:r>
            <a:r>
              <a:rPr altLang="zh-CN" lang="en-US"/>
              <a:t>projet:</a:t>
            </a:r>
            <a:endParaRPr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>
          <a:xfrm>
            <a:off x="1302754" y="1796951"/>
            <a:ext cx="6837667" cy="3734105"/>
          </a:xfrm>
        </p:spPr>
        <p:txBody>
          <a:bodyPr>
            <a:normAutofit fontScale="87500" lnSpcReduction="20000"/>
          </a:bodyPr>
          <a:p>
            <a:pPr indent="0" marL="0">
              <a:buNone/>
            </a:pPr>
            <a:r>
              <a:rPr altLang="zh-CN" sz="2600" lang="en-US"/>
              <a:t>def activate_fountains(fountains):  </a:t>
            </a:r>
          </a:p>
          <a:p>
            <a:pPr indent="0" marL="0">
              <a:buNone/>
            </a:pPr>
            <a:r>
              <a:rPr altLang="zh-CN" sz="2600" lang="en-US"/>
              <a:t>n = len(fountains)    </a:t>
            </a:r>
          </a:p>
          <a:p>
            <a:pPr indent="0" marL="0">
              <a:buNone/>
            </a:pPr>
            <a:r>
              <a:rPr altLang="zh-CN" sz="2600" lang="en-US"/>
              <a:t>min_fountains = float('inf’)  </a:t>
            </a:r>
          </a:p>
          <a:p>
            <a:pPr indent="0" marL="0">
              <a:buNone/>
            </a:pPr>
            <a:r>
              <a:rPr altLang="zh-CN" sz="2600" lang="en-US"/>
              <a:t>for i in range(1, 2**n):       </a:t>
            </a:r>
          </a:p>
          <a:p>
            <a:pPr indent="0" marL="0">
              <a:buNone/>
            </a:pPr>
            <a:r>
              <a:rPr altLang="zh-CN" sz="2600" lang="en-US"/>
              <a:t>activated = []      </a:t>
            </a:r>
          </a:p>
          <a:p>
            <a:pPr indent="0" marL="0">
              <a:buNone/>
            </a:pPr>
            <a:r>
              <a:rPr altLang="zh-CN" sz="2600" lang="en-US"/>
              <a:t>for j in range(n):           </a:t>
            </a:r>
          </a:p>
          <a:p>
            <a:pPr indent="0" marL="0">
              <a:buNone/>
            </a:pPr>
            <a:r>
              <a:rPr altLang="zh-CN" sz="2600" lang="en-US"/>
              <a:t>if (i &gt;&gt; j) &amp; 1:          </a:t>
            </a:r>
          </a:p>
          <a:p>
            <a:pPr indent="0" marL="0">
              <a:buNone/>
            </a:pPr>
            <a:r>
              <a:rPr altLang="zh-CN" sz="2600" lang="en-US"/>
              <a:t>activated.append(j)      </a:t>
            </a:r>
          </a:p>
          <a:p>
            <a:pPr indent="0" marL="0">
              <a:buNone/>
            </a:pPr>
            <a:r>
              <a:rPr altLang="zh-CN" sz="2600" lang="en-US"/>
              <a:t>if is_covered(activated, fountains):            min_fountains = min(min_fountains,len(activated))   </a:t>
            </a:r>
          </a:p>
          <a:p>
            <a:pPr indent="0" marL="0">
              <a:buNone/>
            </a:pPr>
            <a:r>
              <a:rPr altLang="zh-CN" sz="2600" lang="en-US"/>
              <a:t>return min_fountains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>
          <a:xfrm>
            <a:off x="718222" y="1417638"/>
            <a:ext cx="7467600" cy="5440361"/>
          </a:xfrm>
        </p:spPr>
        <p:txBody>
          <a:bodyPr>
            <a:normAutofit fontScale="95833" lnSpcReduction="10000"/>
          </a:bodyPr>
          <a:p>
            <a:pPr indent="0" marL="0">
              <a:buNone/>
            </a:pPr>
            <a:r>
              <a:rPr lang="en-US"/>
              <a:t>def is_covered(activated, fountains):  </a:t>
            </a:r>
          </a:p>
          <a:p>
            <a:pPr indent="0" marL="0">
              <a:buNone/>
            </a:pPr>
            <a:r>
              <a:rPr lang="en-US"/>
              <a:t> n = len(fountains)   </a:t>
            </a:r>
          </a:p>
          <a:p>
            <a:pPr indent="0" marL="0">
              <a:buNone/>
            </a:pPr>
            <a:r>
              <a:rPr lang="en-US"/>
              <a:t> coverage = [0] * n   </a:t>
            </a:r>
          </a:p>
          <a:p>
            <a:pPr indent="0" marL="0">
              <a:buNone/>
            </a:pPr>
            <a:r>
              <a:rPr lang="en-US"/>
              <a:t> for i in activated:        </a:t>
            </a:r>
          </a:p>
          <a:p>
            <a:pPr indent="0" marL="0">
              <a:buNone/>
            </a:pPr>
            <a:r>
              <a:rPr lang="en-US"/>
              <a:t>left = max(0, i - fountains[i])        </a:t>
            </a:r>
          </a:p>
          <a:p>
            <a:pPr indent="0" marL="0">
              <a:buNone/>
            </a:pPr>
            <a:r>
              <a:rPr lang="en-US"/>
              <a:t>right = min(n - 1, i + fountains[i])       </a:t>
            </a:r>
          </a:p>
          <a:p>
            <a:pPr indent="0" marL="0">
              <a:buNone/>
            </a:pPr>
            <a:r>
              <a:rPr lang="en-US"/>
              <a:t> for j in range(left, right + 1):   </a:t>
            </a:r>
          </a:p>
          <a:p>
            <a:pPr indent="0" marL="0">
              <a:buNone/>
            </a:pPr>
            <a:r>
              <a:rPr lang="en-US"/>
              <a:t>coverage[j] = 1    </a:t>
            </a:r>
          </a:p>
          <a:p>
            <a:pPr indent="0" marL="0">
              <a:buNone/>
            </a:pPr>
            <a:r>
              <a:rPr lang="en-US"/>
              <a:t>return all(coverage) </a:t>
            </a:r>
          </a:p>
          <a:p>
            <a:pPr indent="0" marL="0">
              <a:buNone/>
            </a:pPr>
            <a:r>
              <a:rPr lang="en-US"/>
              <a:t>a1 = [1, 2, 1]</a:t>
            </a:r>
          </a:p>
          <a:p>
            <a:pPr indent="0" marL="0">
              <a:buNone/>
            </a:pPr>
            <a:r>
              <a:rPr lang="en-US"/>
              <a:t>a2 = [2, 1, 1, 2, 1]</a:t>
            </a:r>
          </a:p>
          <a:p>
            <a:pPr indent="0" marL="0">
              <a:buNone/>
            </a:pPr>
            <a:r>
              <a:rPr lang="en-US"/>
              <a:t>print(activate_fountains(a1)) print(activate_fountains(a2))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SMART  WATER     FOUNTAIN</dc:title>
  <dc:creator>ADMIN</dc:creator>
  <cp:lastModifiedBy>Unknown User</cp:lastModifiedBy>
  <dcterms:created xsi:type="dcterms:W3CDTF">2023-10-03T21:29:55Z</dcterms:created>
  <dcterms:modified xsi:type="dcterms:W3CDTF">2023-11-01T05:18:41Z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c9477272377544188d33bcaf35fd6e26</vt:lpwstr>
  </property>
</Properties>
</file>