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9" r:id="rId9"/>
    <p:sldId id="262" r:id="rId10"/>
    <p:sldId id="263" r:id="rId11"/>
    <p:sldId id="277" r:id="rId12"/>
    <p:sldId id="264" r:id="rId13"/>
    <p:sldId id="266" r:id="rId14"/>
    <p:sldId id="267" r:id="rId15"/>
    <p:sldId id="276" r:id="rId16"/>
    <p:sldId id="268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80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6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0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Chat Application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60000"/>
          </a:bodyPr>
          <a:p>
            <a:r>
              <a:rPr lang="zh-CN" altLang="en-US"/>
              <a:t>蔡杰超</a:t>
            </a:r>
            <a:r>
              <a:rPr lang="en-US" altLang="zh-CN"/>
              <a:t> 2230026003</a:t>
            </a:r>
            <a:endParaRPr lang="zh-CN" altLang="en-US"/>
          </a:p>
          <a:p>
            <a:r>
              <a:rPr lang="zh-CN" altLang="en-US"/>
              <a:t>张哲睿</a:t>
            </a:r>
            <a:r>
              <a:rPr lang="en-US" altLang="zh-CN"/>
              <a:t> 2230026218</a:t>
            </a:r>
            <a:endParaRPr lang="zh-CN" altLang="en-US"/>
          </a:p>
          <a:p>
            <a:r>
              <a:rPr lang="zh-CN" altLang="en-US"/>
              <a:t>单佳影</a:t>
            </a:r>
            <a:r>
              <a:rPr lang="en-US" altLang="zh-CN"/>
              <a:t> 2230026230</a:t>
            </a:r>
            <a:endParaRPr lang="zh-CN" altLang="en-US"/>
          </a:p>
          <a:p>
            <a:r>
              <a:rPr lang="zh-CN" altLang="en-US"/>
              <a:t>丁书萱</a:t>
            </a:r>
            <a:r>
              <a:rPr lang="en-US" altLang="zh-CN"/>
              <a:t> 2230026232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Delete User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t="10137" r="45183" b="13580"/>
          <a:stretch>
            <a:fillRect/>
          </a:stretch>
        </p:blipFill>
        <p:spPr>
          <a:xfrm>
            <a:off x="459740" y="2012315"/>
            <a:ext cx="4745990" cy="33661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1877" t="13220"/>
          <a:stretch>
            <a:fillRect/>
          </a:stretch>
        </p:blipFill>
        <p:spPr>
          <a:xfrm>
            <a:off x="6993890" y="2152650"/>
            <a:ext cx="4777740" cy="318008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5323205" y="3829685"/>
            <a:ext cx="1446530" cy="6350"/>
          </a:xfrm>
          <a:prstGeom prst="straightConnector1">
            <a:avLst/>
          </a:prstGeom>
          <a:ln w="76200">
            <a:solidFill>
              <a:schemeClr val="accent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Public C</a:t>
            </a:r>
            <a:r>
              <a:rPr lang="en-US" altLang="zh-CN"/>
              <a:t>hat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0750" y="1922145"/>
            <a:ext cx="10209530" cy="32270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780540"/>
            <a:ext cx="10968990" cy="41776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Private C</a:t>
            </a:r>
            <a:r>
              <a:rPr lang="en-US" altLang="zh-CN"/>
              <a:t>hat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55055" y="536511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No Private Chat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displayed</a:t>
            </a:r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Group C</a:t>
            </a:r>
            <a:r>
              <a:rPr lang="en-US" altLang="zh-CN"/>
              <a:t>hat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4165" y="1498600"/>
            <a:ext cx="11852910" cy="48844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75385" y="3429000"/>
            <a:ext cx="1631950" cy="5956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>
                <a:solidFill>
                  <a:schemeClr val="bg1"/>
                </a:solidFill>
                <a:sym typeface="+mn-ea"/>
              </a:rPr>
              <a:t>No 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Group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 Chat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 displayed</a:t>
            </a:r>
            <a:endParaRPr lang="en-US" altLang="zh-CN" sz="140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Dissolve a Group Chat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3380" y="1615440"/>
            <a:ext cx="11259185" cy="48437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6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Demonstration</a:t>
            </a:r>
            <a:endParaRPr lang="en-US" altLang="zh-CN" sz="6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Client-Server Communication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b="7325"/>
          <a:stretch>
            <a:fillRect/>
          </a:stretch>
        </p:blipFill>
        <p:spPr>
          <a:xfrm>
            <a:off x="194310" y="1313815"/>
            <a:ext cx="5025390" cy="5437505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7150100" y="1877060"/>
            <a:ext cx="4799330" cy="465836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" name="直接箭头连接符 2"/>
          <p:cNvCxnSpPr/>
          <p:nvPr/>
        </p:nvCxnSpPr>
        <p:spPr>
          <a:xfrm>
            <a:off x="5427980" y="4046220"/>
            <a:ext cx="1446530" cy="6350"/>
          </a:xfrm>
          <a:prstGeom prst="straightConnector1">
            <a:avLst/>
          </a:prstGeom>
          <a:ln w="76200">
            <a:solidFill>
              <a:schemeClr val="accent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740" y="461715"/>
            <a:ext cx="10969200" cy="705600"/>
          </a:xfrm>
        </p:spPr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rcRect r="63737" b="7325"/>
          <a:stretch>
            <a:fillRect/>
          </a:stretch>
        </p:blipFill>
        <p:spPr>
          <a:xfrm>
            <a:off x="245745" y="194945"/>
            <a:ext cx="2090420" cy="6238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315" y="925195"/>
            <a:ext cx="9363075" cy="4889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rcRect b="14048"/>
          <a:stretch>
            <a:fillRect/>
          </a:stretch>
        </p:blipFill>
        <p:spPr>
          <a:xfrm>
            <a:off x="2520315" y="2456180"/>
            <a:ext cx="9363710" cy="458470"/>
          </a:xfrm>
          <a:prstGeom prst="rect">
            <a:avLst/>
          </a:prstGeom>
        </p:spPr>
      </p:pic>
      <p:pic>
        <p:nvPicPr>
          <p:cNvPr id="13" name="内容占位符 12"/>
          <p:cNvPicPr>
            <a:picLocks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520315" y="1773555"/>
            <a:ext cx="9364345" cy="3111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0315" y="3286125"/>
            <a:ext cx="9363710" cy="3422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rcRect b="16909"/>
          <a:stretch>
            <a:fillRect/>
          </a:stretch>
        </p:blipFill>
        <p:spPr>
          <a:xfrm>
            <a:off x="2520315" y="4154805"/>
            <a:ext cx="9345295" cy="39941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0315" y="4930140"/>
            <a:ext cx="9364345" cy="47815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20315" y="5941695"/>
            <a:ext cx="4237355" cy="43497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2315" y="633730"/>
            <a:ext cx="8626475" cy="429260"/>
          </a:xfrm>
          <a:prstGeom prst="rect">
            <a:avLst/>
          </a:prstGeom>
        </p:spPr>
      </p:pic>
      <p:pic>
        <p:nvPicPr>
          <p:cNvPr id="6" name="内容占位符 3"/>
          <p:cNvPicPr>
            <a:picLocks noChangeAspect="1"/>
          </p:cNvPicPr>
          <p:nvPr/>
        </p:nvPicPr>
        <p:blipFill>
          <a:blip r:embed="rId2"/>
          <a:srcRect l="64266" t="7857" b="7325"/>
          <a:stretch>
            <a:fillRect/>
          </a:stretch>
        </p:blipFill>
        <p:spPr>
          <a:xfrm>
            <a:off x="9566910" y="357505"/>
            <a:ext cx="2216785" cy="61429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85" y="2650490"/>
            <a:ext cx="8587105" cy="11372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80" y="4042410"/>
            <a:ext cx="8564880" cy="5194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rcRect b="7609"/>
          <a:stretch>
            <a:fillRect/>
          </a:stretch>
        </p:blipFill>
        <p:spPr>
          <a:xfrm>
            <a:off x="742950" y="4929505"/>
            <a:ext cx="8563610" cy="431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7095" y="5998845"/>
            <a:ext cx="4610100" cy="45974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</a:t>
            </a:r>
            <a:r>
              <a:rPr lang="en-US" altLang="zh-CN"/>
              <a:t>lient</a:t>
            </a:r>
            <a:endParaRPr lang="en-US" altLang="zh-CN"/>
          </a:p>
        </p:txBody>
      </p:sp>
      <p:pic>
        <p:nvPicPr>
          <p:cNvPr id="9" name="内容占位符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30525" y="111760"/>
            <a:ext cx="5581015" cy="3733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635" y="3048000"/>
            <a:ext cx="5064760" cy="31076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5" y="3663950"/>
            <a:ext cx="5820410" cy="29006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38145" y="3618865"/>
            <a:ext cx="6391275" cy="29787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700" y="454660"/>
            <a:ext cx="5639435" cy="12687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700" y="2058035"/>
            <a:ext cx="6068695" cy="9588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032875" y="124015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Server.cpp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05215" y="257746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Client</a:t>
            </a:r>
            <a:r>
              <a:rPr lang="zh-CN" altLang="en-US">
                <a:solidFill>
                  <a:schemeClr val="bg1"/>
                </a:solidFill>
              </a:rPr>
              <a:t>.cpp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45" y="247015"/>
            <a:ext cx="5304155" cy="321691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How to find Socket and send any type message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0270" y="1910080"/>
            <a:ext cx="4797425" cy="25990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030" y="2259965"/>
            <a:ext cx="5629910" cy="17506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l="8810"/>
          <a:stretch>
            <a:fillRect/>
          </a:stretch>
        </p:blipFill>
        <p:spPr>
          <a:xfrm>
            <a:off x="716280" y="4619625"/>
            <a:ext cx="11122660" cy="12268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78130" y="211391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Map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648325" y="211391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Group: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609215" y="632396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After login MAP it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036695" y="5956935"/>
            <a:ext cx="6350" cy="370840"/>
          </a:xfrm>
          <a:prstGeom prst="straightConnector1">
            <a:avLst/>
          </a:prstGeom>
          <a:ln w="31750">
            <a:gradFill>
              <a:gsLst>
                <a:gs pos="0">
                  <a:schemeClr val="accent1">
                    <a:hueOff val="-4200000"/>
                  </a:schemeClr>
                </a:gs>
                <a:gs pos="100000">
                  <a:schemeClr val="accent1"/>
                </a:gs>
              </a:gsLst>
            </a:gradFill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276465" y="160274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Automatic update thread</a:t>
            </a:r>
            <a:endParaRPr lang="en-US" altLang="zh-CN">
              <a:sym typeface="+mn-ea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7993380" y="1950720"/>
            <a:ext cx="6350" cy="488315"/>
          </a:xfrm>
          <a:prstGeom prst="straightConnector1">
            <a:avLst/>
          </a:prstGeom>
          <a:ln w="31750">
            <a:gradFill>
              <a:gsLst>
                <a:gs pos="0">
                  <a:schemeClr val="accent1">
                    <a:hueOff val="-4200000"/>
                  </a:schemeClr>
                </a:gs>
                <a:gs pos="100000">
                  <a:schemeClr val="accent1"/>
                </a:gs>
              </a:gsLst>
            </a:gradFill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2" grpId="0"/>
      <p:bldP spid="12" grpId="1"/>
      <p:bldP spid="9" grpId="0"/>
      <p:bldP spid="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Register&amp;Password C</a:t>
            </a:r>
            <a:r>
              <a:rPr lang="en-US" altLang="zh-CN"/>
              <a:t>heck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7100" y="1645285"/>
            <a:ext cx="4405630" cy="44411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</a:t>
            </a:r>
            <a:r>
              <a:rPr lang="en-US" altLang="zh-CN"/>
              <a:t>ogin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5665" y="1602740"/>
            <a:ext cx="4613910" cy="45097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commondata" val="eyJoZGlkIjoiMzhiNjJhOWIxYTE5ZTUyNmIzNmRmMTJkMzg3MWRjMDM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WPS 演示</Application>
  <PresentationFormat>宽屏</PresentationFormat>
  <Paragraphs>45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Chat Application</vt:lpstr>
      <vt:lpstr>Client-Server Communication</vt:lpstr>
      <vt:lpstr>PowerPoint 演示文稿</vt:lpstr>
      <vt:lpstr>PowerPoint 演示文稿</vt:lpstr>
      <vt:lpstr>Client</vt:lpstr>
      <vt:lpstr>PowerPoint 演示文稿</vt:lpstr>
      <vt:lpstr>How to find Socket and send any type message</vt:lpstr>
      <vt:lpstr>Register&amp;Password Check</vt:lpstr>
      <vt:lpstr>Login</vt:lpstr>
      <vt:lpstr>Delete User</vt:lpstr>
      <vt:lpstr>Public Chat</vt:lpstr>
      <vt:lpstr>Private Chat</vt:lpstr>
      <vt:lpstr>Group Chat</vt:lpstr>
      <vt:lpstr>Dissolve a Group Chat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帅气de我</cp:lastModifiedBy>
  <cp:revision>201</cp:revision>
  <dcterms:created xsi:type="dcterms:W3CDTF">2019-06-19T02:08:00Z</dcterms:created>
  <dcterms:modified xsi:type="dcterms:W3CDTF">2024-05-16T06:36:39Z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8522B9C89E9F492DAEC02D0EF51A7D36_12</vt:lpwstr>
  </property>
</Properties>
</file>