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er prasad" userId="7cec7e53dd9ab4be" providerId="LiveId" clId="{7519798A-9580-433E-8EE6-F7F2B3EB87AC}"/>
    <pc:docChg chg="modSld">
      <pc:chgData name="Shanker prasad" userId="7cec7e53dd9ab4be" providerId="LiveId" clId="{7519798A-9580-433E-8EE6-F7F2B3EB87AC}" dt="2024-10-06T07:50:23.833" v="8" actId="20577"/>
      <pc:docMkLst>
        <pc:docMk/>
      </pc:docMkLst>
      <pc:sldChg chg="modSp mod">
        <pc:chgData name="Shanker prasad" userId="7cec7e53dd9ab4be" providerId="LiveId" clId="{7519798A-9580-433E-8EE6-F7F2B3EB87AC}" dt="2024-10-06T07:50:23.833" v="8" actId="20577"/>
        <pc:sldMkLst>
          <pc:docMk/>
          <pc:sldMk cId="3330633581" sldId="256"/>
        </pc:sldMkLst>
        <pc:spChg chg="mod">
          <ac:chgData name="Shanker prasad" userId="7cec7e53dd9ab4be" providerId="LiveId" clId="{7519798A-9580-433E-8EE6-F7F2B3EB87AC}" dt="2024-10-06T07:50:23.833" v="8" actId="20577"/>
          <ac:spMkLst>
            <pc:docMk/>
            <pc:sldMk cId="3330633581" sldId="256"/>
            <ac:spMk id="2" creationId="{8F9C46B3-6B66-F855-2107-D1F394D3FD38}"/>
          </ac:spMkLst>
        </pc:spChg>
        <pc:spChg chg="mod">
          <ac:chgData name="Shanker prasad" userId="7cec7e53dd9ab4be" providerId="LiveId" clId="{7519798A-9580-433E-8EE6-F7F2B3EB87AC}" dt="2024-10-06T07:48:32.400" v="0" actId="14100"/>
          <ac:spMkLst>
            <pc:docMk/>
            <pc:sldMk cId="3330633581" sldId="256"/>
            <ac:spMk id="3" creationId="{1A00C9A1-D928-E3A4-DCAA-1E61F1B1C2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257B-F391-482A-8BA1-F38B519F1F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E8F74-89D5-4B60-81C5-06BB3881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8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E8F74-89D5-4B60-81C5-06BB388170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6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4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2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0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2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6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2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9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3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4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5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5ED3DE-E063-461E-B968-F859A3FD170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94B0-807C-434E-98B1-F171863F4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09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hankerprasad07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shahane/road-traffic-accid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46B3-6B66-F855-2107-D1F394D3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836" y="1600200"/>
            <a:ext cx="8823490" cy="2453325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+mn-lt"/>
              </a:rPr>
              <a:t>ML Regression / Prediction Model Project on</a:t>
            </a:r>
            <a:br>
              <a:rPr lang="en-IN" sz="5300" dirty="0">
                <a:latin typeface="+mn-lt"/>
              </a:rPr>
            </a:br>
            <a:r>
              <a:rPr lang="en-IN" sz="3100" dirty="0"/>
              <a:t>Traffic Accident Severity Prediction</a:t>
            </a:r>
            <a:br>
              <a:rPr lang="en-IN" sz="3100" dirty="0"/>
            </a:b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C9A1-D928-E3A4-DCAA-1E61F1B1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836" y="4011107"/>
            <a:ext cx="9153428" cy="284689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dk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MCP  Program - Case Study</a:t>
            </a:r>
          </a:p>
          <a:p>
            <a:r>
              <a:rPr lang="en-IN" sz="2400" dirty="0">
                <a:solidFill>
                  <a:schemeClr val="dk1"/>
                </a:solidFill>
              </a:rPr>
              <a:t>Author: Shanker prasad v</a:t>
            </a:r>
          </a:p>
          <a:p>
            <a:r>
              <a:rPr lang="en-IN" sz="2400" dirty="0">
                <a:solidFill>
                  <a:schemeClr val="dk1"/>
                </a:solidFill>
              </a:rPr>
              <a:t>contact: </a:t>
            </a:r>
            <a:r>
              <a:rPr lang="en-IN" sz="2400" dirty="0">
                <a:solidFill>
                  <a:schemeClr val="dk1"/>
                </a:solidFill>
                <a:hlinkClick r:id="rId2"/>
              </a:rPr>
              <a:t>shankerprasad072@gmail.com</a:t>
            </a:r>
            <a:endParaRPr lang="en-IN" sz="2400" dirty="0">
              <a:solidFill>
                <a:schemeClr val="dk1"/>
              </a:solidFill>
            </a:endParaRPr>
          </a:p>
          <a:p>
            <a:endParaRPr lang="en-IN" dirty="0">
              <a:solidFill>
                <a:schemeClr val="dk1"/>
              </a:solidFill>
            </a:endParaRPr>
          </a:p>
          <a:p>
            <a:endParaRPr lang="en-IN" dirty="0">
              <a:solidFill>
                <a:schemeClr val="dk1"/>
              </a:solidFill>
            </a:endParaRPr>
          </a:p>
          <a:p>
            <a:endParaRPr lang="en-IN" dirty="0">
              <a:solidFill>
                <a:schemeClr val="dk1"/>
              </a:solidFill>
            </a:endParaRPr>
          </a:p>
          <a:p>
            <a:endParaRPr lang="en-IN" sz="2400" dirty="0">
              <a:solidFill>
                <a:schemeClr val="dk1"/>
              </a:solidFill>
            </a:endParaRPr>
          </a:p>
          <a:p>
            <a:endParaRPr lang="en-IN" sz="2400" dirty="0">
              <a:solidFill>
                <a:schemeClr val="dk1"/>
              </a:solidFill>
            </a:endParaRPr>
          </a:p>
          <a:p>
            <a:endParaRPr lang="en-IN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3CEC3020-3A1E-C78A-3E61-84B7F51A06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49" y="197963"/>
            <a:ext cx="3748726" cy="1253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63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B15F52-EBBE-15CA-AA74-2EC82A102625}"/>
              </a:ext>
            </a:extLst>
          </p:cNvPr>
          <p:cNvSpPr txBox="1"/>
          <p:nvPr/>
        </p:nvSpPr>
        <p:spPr>
          <a:xfrm>
            <a:off x="452486" y="239538"/>
            <a:ext cx="10661715" cy="981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u="sng" dirty="0">
                <a:highlight>
                  <a:srgbClr val="C0C0C0"/>
                </a:highlight>
                <a:latin typeface="Bodoni MT" panose="02070603080606020203" pitchFamily="18" charset="0"/>
              </a:rPr>
              <a:t>Introduction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400" u="sng" dirty="0">
              <a:highlight>
                <a:srgbClr val="C0C0C0"/>
              </a:highlight>
              <a:latin typeface="Bodoni MT" panose="02070603080606020203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Bodoni MT" panose="02070603080606020203" pitchFamily="18" charset="0"/>
              </a:rPr>
              <a:t> </a:t>
            </a:r>
            <a:r>
              <a:rPr lang="en-US" sz="2000" dirty="0"/>
              <a:t>Predict the severity of traffic accidents based on factors such as weather conditions, time of day, driver behavior, and vehicle type.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Overview of Traffic Accidents 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Importance of understanding severity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Impact on public safety and policy-making</a:t>
            </a:r>
          </a:p>
          <a:p>
            <a:endParaRPr lang="en-US" sz="2000" dirty="0"/>
          </a:p>
          <a:p>
            <a:r>
              <a:rPr lang="en-US" sz="2000" dirty="0"/>
              <a:t>Dataset link: </a:t>
            </a:r>
            <a:r>
              <a:rPr lang="fi-FI" sz="2000" dirty="0">
                <a:hlinkClick r:id="rId3"/>
              </a:rPr>
              <a:t>https://www.kaggle.com/datasets/saurabhshahane/road-traffic-accidents</a:t>
            </a:r>
            <a:endParaRPr lang="fi-FI" sz="2000" dirty="0"/>
          </a:p>
          <a:p>
            <a:endParaRPr lang="fi-FI" sz="2000" dirty="0"/>
          </a:p>
          <a:p>
            <a:r>
              <a:rPr lang="en-US" sz="2400" b="1" u="sng" dirty="0">
                <a:highlight>
                  <a:srgbClr val="C0C0C0"/>
                </a:highlight>
                <a:latin typeface="Bodoni MT" panose="02070603080606020203" pitchFamily="18" charset="0"/>
              </a:rPr>
              <a:t>Problem Statement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the severity of traffic accidents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Factors: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Driver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Vehicle type</a:t>
            </a:r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1598D-1C3F-F4BF-416E-EFE72D9994A9}"/>
              </a:ext>
            </a:extLst>
          </p:cNvPr>
          <p:cNvSpPr txBox="1"/>
          <p:nvPr/>
        </p:nvSpPr>
        <p:spPr>
          <a:xfrm>
            <a:off x="341723" y="116991"/>
            <a:ext cx="6094428" cy="776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800" dirty="0"/>
              <a:t>*</a:t>
            </a:r>
            <a:r>
              <a:rPr lang="en-IN" sz="2800" u="sng" dirty="0">
                <a:highlight>
                  <a:srgbClr val="C0C0C0"/>
                </a:highlight>
              </a:rPr>
              <a:t>ML Development Process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u="sng" dirty="0">
              <a:highlight>
                <a:srgbClr val="C0C0C0"/>
              </a:highlight>
            </a:endParaRPr>
          </a:p>
          <a:p>
            <a:r>
              <a:rPr lang="en-US" sz="2000" b="1" dirty="0">
                <a:latin typeface="Aptos Display" panose="020B0004020202020204" pitchFamily="34" charset="0"/>
              </a:rPr>
              <a:t>Data Exploration</a:t>
            </a:r>
          </a:p>
          <a:p>
            <a:endParaRPr lang="en-US" sz="1400" b="1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Loading and Cleaning: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types and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Visualization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Distributions of key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Correlations between features and severity</a:t>
            </a:r>
          </a:p>
          <a:p>
            <a:r>
              <a:rPr lang="en-US" sz="2000" b="1" dirty="0">
                <a:latin typeface="Aptos Display" panose="020B0004020202020204" pitchFamily="34" charset="0"/>
              </a:rPr>
              <a:t>Feature Engineering</a:t>
            </a:r>
          </a:p>
          <a:p>
            <a:endParaRPr lang="en-US" sz="1600" b="1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Transformations: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Encoding categorical variables (e.g., one-hot encoding)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numerical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New Features: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of day as a continuous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severity index</a:t>
            </a:r>
          </a:p>
          <a:p>
            <a:r>
              <a:rPr lang="en-US" sz="2000" b="1" dirty="0">
                <a:latin typeface="Aptos Display" panose="020B0004020202020204" pitchFamily="34" charset="0"/>
              </a:rPr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Training/Test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2800" u="sng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09075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EE9AF-CE37-6A01-9B58-BC9B4E410321}"/>
              </a:ext>
            </a:extLst>
          </p:cNvPr>
          <p:cNvSpPr txBox="1"/>
          <p:nvPr/>
        </p:nvSpPr>
        <p:spPr>
          <a:xfrm>
            <a:off x="417136" y="204016"/>
            <a:ext cx="112815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*</a:t>
            </a:r>
            <a:r>
              <a:rPr lang="en-US" sz="2000" b="1" u="sng" dirty="0">
                <a:highlight>
                  <a:srgbClr val="C0C0C0"/>
                </a:highlight>
                <a:latin typeface="Bodoni MT" panose="02070603080606020203" pitchFamily="18" charset="0"/>
              </a:rPr>
              <a:t>Model Selection</a:t>
            </a:r>
          </a:p>
          <a:p>
            <a:endParaRPr lang="en-US" sz="1600" b="1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Algorithm Choices: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IN" sz="3200" dirty="0"/>
              <a:t>*</a:t>
            </a:r>
            <a:r>
              <a:rPr lang="en-IN" sz="2000" dirty="0"/>
              <a:t> </a:t>
            </a:r>
            <a:r>
              <a:rPr lang="en-IN" sz="2400" dirty="0">
                <a:latin typeface="Aptos Display" panose="020B0004020202020204" pitchFamily="34" charset="0"/>
              </a:rPr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Better prediction model is Logistic </a:t>
            </a:r>
            <a:r>
              <a:rPr lang="en-US" sz="2000" b="0" i="0" dirty="0" err="1">
                <a:effectLst/>
                <a:latin typeface="inherit"/>
              </a:rPr>
              <a:t>reggression</a:t>
            </a:r>
            <a:r>
              <a:rPr lang="en-US" sz="2000" dirty="0">
                <a:latin typeface="inherit"/>
              </a:rPr>
              <a:t>. Because the R2 score is 0.97 it is nearest to the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heri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Explanation video: https://youtu.be/dXHtMhTrTfY?si=4JB0ExtxHcUHlRPl</a:t>
            </a:r>
          </a:p>
          <a:p>
            <a:pPr lvl="1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7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EB0E5-93E7-5907-A477-37618622929B}"/>
              </a:ext>
            </a:extLst>
          </p:cNvPr>
          <p:cNvSpPr txBox="1"/>
          <p:nvPr/>
        </p:nvSpPr>
        <p:spPr>
          <a:xfrm>
            <a:off x="3667027" y="3075057"/>
            <a:ext cx="7616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011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226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</vt:lpstr>
      <vt:lpstr>Aptos Display</vt:lpstr>
      <vt:lpstr>Arial</vt:lpstr>
      <vt:lpstr>Arial Black</vt:lpstr>
      <vt:lpstr>Bodoni MT</vt:lpstr>
      <vt:lpstr>Calibri</vt:lpstr>
      <vt:lpstr>Century Gothic</vt:lpstr>
      <vt:lpstr>inherit</vt:lpstr>
      <vt:lpstr>Wingdings 3</vt:lpstr>
      <vt:lpstr>Ion</vt:lpstr>
      <vt:lpstr>ML Regression / Prediction Model Project on Traffic Accident Severity Prediction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Shanker prasad</dc:creator>
  <cp:lastModifiedBy>Shanker prasad</cp:lastModifiedBy>
  <cp:revision>1</cp:revision>
  <dcterms:created xsi:type="dcterms:W3CDTF">2024-10-06T06:55:36Z</dcterms:created>
  <dcterms:modified xsi:type="dcterms:W3CDTF">2024-10-06T07:50:37Z</dcterms:modified>
</cp:coreProperties>
</file>