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9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12"/>
  </p:notesMasterIdLst>
  <p:handoutMasterIdLst>
    <p:handoutMasterId r:id="rId13"/>
  </p:handoutMasterIdLst>
  <p:sldIdLst>
    <p:sldId id="407" r:id="rId4"/>
    <p:sldId id="461" r:id="rId5"/>
    <p:sldId id="463" r:id="rId6"/>
    <p:sldId id="465" r:id="rId7"/>
    <p:sldId id="466" r:id="rId8"/>
    <p:sldId id="462" r:id="rId9"/>
    <p:sldId id="467" r:id="rId10"/>
    <p:sldId id="329" r:id="rId11"/>
  </p:sldIdLst>
  <p:sldSz cx="9906000" cy="6858000" type="A4"/>
  <p:notesSz cx="6797675" cy="9874250"/>
  <p:custDataLst>
    <p:tags r:id="rId1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6957" autoAdjust="0"/>
  </p:normalViewPr>
  <p:slideViewPr>
    <p:cSldViewPr>
      <p:cViewPr>
        <p:scale>
          <a:sx n="90" d="100"/>
          <a:sy n="90" d="100"/>
        </p:scale>
        <p:origin x="-1536" y="-72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79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1" r:id="rId11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assets.s3.amazonaws.com/2.2.4/Sandbox_HDP_2.2.4.2_VMWare.ova" TargetMode="External"/><Relationship Id="rId2" Type="http://schemas.openxmlformats.org/officeDocument/2006/relationships/hyperlink" Target="http://vmware-player.en.softonic.com/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en-US" sz="1600" b="1" dirty="0" smtClean="0"/>
              <a:t>Apache Hadoop Session  Details</a:t>
            </a:r>
            <a:endParaRPr lang="fr-FR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Big  Data Training </a:t>
            </a:r>
            <a:r>
              <a:rPr lang="en-US" b="1" dirty="0" err="1" smtClean="0"/>
              <a:t>Programme</a:t>
            </a:r>
            <a:endParaRPr lang="fr-FR" sz="4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 smtClean="0"/>
          </a:p>
          <a:p>
            <a:pPr>
              <a:buFont typeface="Wingdings" pitchFamily="2" charset="2"/>
              <a:buChar char="§"/>
            </a:pPr>
            <a:endParaRPr lang="en-US" sz="1800" b="1" dirty="0" smtClean="0"/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 Apache Hadoop Big Data Developer Course ( 5 Days )</a:t>
            </a:r>
          </a:p>
          <a:p>
            <a:pPr>
              <a:buFont typeface="Wingdings" pitchFamily="2" charset="2"/>
              <a:buChar char="§"/>
            </a:pPr>
            <a:endParaRPr lang="en-US" sz="1800" b="1" dirty="0" smtClean="0"/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Apache Hadoop Big Data Developer - Details</a:t>
            </a:r>
            <a:endParaRPr lang="fr-FR" sz="4000" b="1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838200"/>
          <a:ext cx="9067800" cy="5324244"/>
        </p:xfrm>
        <a:graphic>
          <a:graphicData uri="http://schemas.openxmlformats.org/drawingml/2006/table">
            <a:tbl>
              <a:tblPr/>
              <a:tblGrid>
                <a:gridCol w="2487626"/>
                <a:gridCol w="5242304"/>
                <a:gridCol w="1337870"/>
              </a:tblGrid>
              <a:tr h="1652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Training Details &amp; Plan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Item List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Training Type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Instructor led Virtual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Session or Class Room Session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Course Name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Apache Developer using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Pig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, Hive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and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Spark  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Course Overview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This 5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days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hands-on training course delivers the key concepts and expertise participants on data ingesting, data storage and data processing tools includes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hdfs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commands,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sqoop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flume,hdfs,map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reduce,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pig,hive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,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hbase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and spark etc.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This training course helps one to prepare for the real-world challenges faced by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Hadoop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developers. Participants learn to identify which tool is the right one to use in a given situation, and will gain hands-on experience.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Course Pre-requistes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Knowledge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of SQL, DWH Concepts, Linux Programming, having programming language is added advantages 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Target Audience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This course is designed for developers and engineers who have programming experience.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Participant Country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Global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and India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9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Duration 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Hrs  - Theory -  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days a week-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Hrs / day  - Total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 days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Trainer 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Hrs  - Practical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days a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week-- 4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Hrs / day  - Total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Participants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Daily Time Slot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 Hours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during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India office hours  ( Virtual/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ClassRoom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Session ) 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(After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office hours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if  requested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by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 onsite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teams)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Session Week Days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Monday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to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Fridays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( Days can be customized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Course Content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Available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Troom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PMO/Trainer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Course Training Material 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Available 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Troom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PMO/Trainer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9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Practical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Participants to complete the lab exercises on their own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Participants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 first 30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mins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of the training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be set aside for checking on the lab exercises done and clearing doubts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Trainer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Assessment </a:t>
                      </a: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I-Compass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assessment one week from the date of completing the training 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Participants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212">
                <a:tc>
                  <a:txBody>
                    <a:bodyPr/>
                    <a:lstStyle/>
                    <a:p>
                      <a:pPr marL="0" marR="0" indent="0" algn="l" defTabSz="9143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2509" marR="2509" marT="250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SMEs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/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Trainer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can also help the participants in  lab doubts &amp; issues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Trainer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2509" marR="2509" marT="2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 Apache Hadoop Developer Course - Training Plan</a:t>
            </a:r>
            <a:endParaRPr lang="fr-FR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1998" y="838200"/>
          <a:ext cx="8001002" cy="5482222"/>
        </p:xfrm>
        <a:graphic>
          <a:graphicData uri="http://schemas.openxmlformats.org/drawingml/2006/table">
            <a:tbl>
              <a:tblPr/>
              <a:tblGrid>
                <a:gridCol w="1376031"/>
                <a:gridCol w="1519572"/>
                <a:gridCol w="3478949"/>
                <a:gridCol w="524993"/>
                <a:gridCol w="607345"/>
                <a:gridCol w="494112"/>
              </a:tblGrid>
              <a:tr h="31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Topic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Sub-Topic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Theory (Hrs) with demo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Lab Exercises (Hrs)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Total Duration (Hrs)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93484">
                <a:tc rowSpan="18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Introduction to Big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Explosive of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Dimensions of Big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Innovation Behind Big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Big Data applications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An enterprise data life cycle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Big Data use Cases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Big Data Framework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Hadoop Insight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Requirement for new approaches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Hadoop overview, components,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 Makes Apache Hadoop more useful?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Hadoop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Cummiters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Relational Database Vs Hadoop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How files are stored in Hadoop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Name node and data node availability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HDFS Commands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 of Hadoop 2.0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 of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Hortonworks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Hortonworks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with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Ambari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452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An Introduction to YARN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Inputting Data into HDFS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Options for Data Input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 Hadoop Client, web HDFS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 of Flume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Overview of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Sqoop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Importing a Table, through specific columns, using query from RDBMS into HDFS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Exporting HDFS Data to a RDBMS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Map Reduce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he Concepts behind MAP Reduce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2.5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How Hadoop Cluster Operates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 Map Reduce Flow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Basic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MapReduce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Concepts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How to write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MapReduce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drivers,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Mappers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, and Reducers classes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Demo on Map Reduce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Day3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Pig Programming -1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  is  Pig? 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Pig’s  Features 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Pig  Use  Cases 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Interacting  with  Pig 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The Basic syntax of pig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latin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how to load and store data using Pig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data types of pig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latin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sorting and filtering data in pig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Pig built-in functions for data processing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 Apache Hadoop Developer Course  - Training Plan ( Cont..)</a:t>
            </a:r>
            <a:endParaRPr lang="fr-FR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990600"/>
          <a:ext cx="8915399" cy="5229963"/>
        </p:xfrm>
        <a:graphic>
          <a:graphicData uri="http://schemas.openxmlformats.org/drawingml/2006/table">
            <a:tbl>
              <a:tblPr/>
              <a:tblGrid>
                <a:gridCol w="1018902"/>
                <a:gridCol w="1783080"/>
                <a:gridCol w="4075610"/>
                <a:gridCol w="849085"/>
                <a:gridCol w="679267"/>
                <a:gridCol w="509455"/>
              </a:tblGrid>
              <a:tr h="426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Topic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Sub-Topic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Theory (Hrs) with demo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Lab Exercises (Hrs)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 Duration (Hrs)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42295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Day3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Pig Programming -2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Pig uses - bags,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tuples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map to represent complex data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grouping and ungrouping data in pig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aggregate functions in pig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iterate through records in complex data structure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grouping to combine data from multiple sources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join operation in pig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concatenate records and splitting data set into multiple relations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usage of UDF in pig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latin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33">
                <a:tc rowSpan="1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Day4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Hive Programming 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WhatHive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is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how hive defers from RDBMS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Hive Uses Cases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Hive Architecture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interacting with hive engine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exploring database and tables in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hiveQL syntax compares to SQL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Data types in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Types of join operations supported by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built-in functions in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creating and altering tables in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loading and accessing data into hive table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use of functions, formatting numeric values, regular expressions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Wordkount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problem using hive query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usage of UDF in hive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 Introduction to Oozie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Introduction to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Oozie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Creating Oozie Workflows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Day5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342" rtl="0" eaLnBrk="1" fontAlgn="b" latinLnBrk="0" hangingPunct="1"/>
                      <a:r>
                        <a:rPr lang="en-US" sz="1000" b="1" i="0" u="none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Hbase</a:t>
                      </a: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fontAlgn="b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An overview of 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Hbase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An introduction to SPARK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Why Spark?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5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What problems exist with traditional large-scale computing systems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How Spark addresses those issues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Spark Basics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Working With RDDs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 Number of Hours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Apache Hadoop  Session  - Lab Requirement</a:t>
            </a:r>
            <a:endParaRPr lang="fr-FR" sz="4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1132344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 following set up is required  on participants laptop/Desktop  for hands on for Big data applications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Machine with minimum 8 GB RAM 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err="1" smtClean="0"/>
              <a:t>Vmware</a:t>
            </a:r>
            <a:r>
              <a:rPr lang="en-US" sz="1400" dirty="0" smtClean="0"/>
              <a:t> player: can download from </a:t>
            </a:r>
            <a:r>
              <a:rPr lang="en-US" sz="1400" u="sng" dirty="0" smtClean="0">
                <a:hlinkClick r:id="rId2"/>
              </a:rPr>
              <a:t>http://vmware-player.en.softonic.com/</a:t>
            </a:r>
            <a:r>
              <a:rPr lang="en-US" sz="1400" dirty="0" smtClean="0"/>
              <a:t>   -- (Free ware )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err="1" smtClean="0"/>
              <a:t>Hortonworks</a:t>
            </a:r>
            <a:r>
              <a:rPr lang="en-US" sz="1400" dirty="0" smtClean="0"/>
              <a:t> sandbox: Can be downloaded from </a:t>
            </a:r>
            <a:r>
              <a:rPr lang="en-US" sz="1400" u="sng" dirty="0" smtClean="0">
                <a:hlinkClick r:id="rId3"/>
              </a:rPr>
              <a:t>http://hortonassets.s3.amazonaws.com/2.2.4/Sandbox_HDP_2.2.4.2_VMWare.ova</a:t>
            </a:r>
            <a:r>
              <a:rPr lang="en-US" sz="1400" dirty="0" smtClean="0"/>
              <a:t>    -- (Free ware )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Putty0.6  - Free ware    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err="1" smtClean="0"/>
              <a:t>Zilla</a:t>
            </a:r>
            <a:r>
              <a:rPr lang="en-US" sz="1400" dirty="0" smtClean="0"/>
              <a:t>/Win SCP: To copy required files from local disk to VM image (Free ware )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Admin Rights 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Virtualization should be enabled from BIOS </a:t>
            </a:r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Audio should be enabled to connect from </a:t>
            </a:r>
            <a:r>
              <a:rPr lang="en-US" sz="1400" dirty="0" err="1" smtClean="0"/>
              <a:t>Lync</a:t>
            </a:r>
            <a:r>
              <a:rPr lang="en-US" sz="1400" dirty="0" smtClean="0"/>
              <a:t> 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r>
              <a:rPr lang="en-US" b="1" dirty="0" smtClean="0"/>
              <a:t>Apache Hadoop  Training Session  - FAQ</a:t>
            </a:r>
            <a:endParaRPr lang="fr-FR" sz="4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Whether trainer will get project code for expenses &amp;  training hours ?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	Yes , The trainer will get project code for the training session hours , Travel &amp; accommodations expenses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 Do we have training material ready for the Course ?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               Yes , Training material is ready and Bhuvana Ravunniarath will give access to  trainers to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Troom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Will any one help the participants during/after session ?</a:t>
            </a:r>
          </a:p>
          <a:p>
            <a:pPr lvl="2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Yes , SMEs / Trainer can help in any doubt  or issues in practical 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Do we have lab sessions for participants in Virtual instructor led training session?</a:t>
            </a:r>
          </a:p>
          <a:p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                      No ,Trainer will give demo of application/tools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Who will do </a:t>
            </a:r>
            <a:r>
              <a:rPr lang="en-US" sz="1200" b="1" dirty="0" err="1" smtClean="0">
                <a:solidFill>
                  <a:schemeClr val="tx2">
                    <a:lumMod val="50000"/>
                  </a:schemeClr>
                </a:solidFill>
              </a:rPr>
              <a:t>Hortonworks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 Sandbox and required application setup in Lab Machines or Participants laptop?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Local L&amp;D team/Participants with the help of ITICS</a:t>
            </a: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&amp;D-New">
    <a:dk1>
      <a:srgbClr val="263147"/>
    </a:dk1>
    <a:lt1>
      <a:sysClr val="window" lastClr="FFFFFF"/>
    </a:lt1>
    <a:dk2>
      <a:srgbClr val="909090"/>
    </a:dk2>
    <a:lt2>
      <a:srgbClr val="998C85"/>
    </a:lt2>
    <a:accent1>
      <a:srgbClr val="263147"/>
    </a:accent1>
    <a:accent2>
      <a:srgbClr val="0098C7"/>
    </a:accent2>
    <a:accent3>
      <a:srgbClr val="B7BE16"/>
    </a:accent3>
    <a:accent4>
      <a:srgbClr val="598E20"/>
    </a:accent4>
    <a:accent5>
      <a:srgbClr val="762C7C"/>
    </a:accent5>
    <a:accent6>
      <a:srgbClr val="AC2B37"/>
    </a:accent6>
    <a:hlink>
      <a:srgbClr val="E47E1A"/>
    </a:hlink>
    <a:folHlink>
      <a:srgbClr val="C167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3473</TotalTime>
  <Words>784</Words>
  <Application>Microsoft Office PowerPoint</Application>
  <PresentationFormat>A4 Paper (210x297 mm)</PresentationFormat>
  <Paragraphs>227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Big  Data Training Programme</vt:lpstr>
      <vt:lpstr>Apache Hadoop Big Data Developer - Details</vt:lpstr>
      <vt:lpstr> Apache Hadoop Developer Course - Training Plan</vt:lpstr>
      <vt:lpstr> Apache Hadoop Developer Course  - Training Plan ( Cont..)</vt:lpstr>
      <vt:lpstr>Apache Hadoop  Session  - Lab Requirement</vt:lpstr>
      <vt:lpstr>Apache Hadoop  Training Session  - FAQ</vt:lpstr>
      <vt:lpstr>Slide 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ilalwani</cp:lastModifiedBy>
  <cp:revision>236</cp:revision>
  <dcterms:created xsi:type="dcterms:W3CDTF">2015-07-09T08:35:18Z</dcterms:created>
  <dcterms:modified xsi:type="dcterms:W3CDTF">2017-04-18T11:49:08Z</dcterms:modified>
</cp:coreProperties>
</file>