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55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280666"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SHANMUGAVEL B</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33400" y="914400"/>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1462"/>
          <a:stretch/>
        </p:blipFill>
        <p:spPr bwMode="auto">
          <a:xfrm>
            <a:off x="1066800" y="2133600"/>
            <a:ext cx="8305800" cy="742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00400"/>
            <a:ext cx="6629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8" y="2401669"/>
            <a:ext cx="10799052" cy="461665"/>
          </a:xfrm>
          <a:prstGeom prst="rect">
            <a:avLst/>
          </a:prstGeom>
          <a:noFill/>
        </p:spPr>
        <p:txBody>
          <a:bodyPr wrap="square" rtlCol="0">
            <a:spAutoFit/>
          </a:bodyPr>
          <a:lstStyle/>
          <a:p>
            <a:pPr latinLnBrk="1"/>
            <a:r>
              <a:rPr lang="en-US" sz="2400" b="1" dirty="0" smtClean="0"/>
              <a:t>GENDER RECOGNITION USING RNN BY USING AUDIO FILES</a:t>
            </a:r>
            <a:endParaRPr 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smtClean="0"/>
              <a:t>Problem Statement</a:t>
            </a:r>
          </a:p>
          <a:p>
            <a:pPr marL="285750" indent="-285750">
              <a:lnSpc>
                <a:spcPct val="200000"/>
              </a:lnSpc>
              <a:buFont typeface="Wingdings" panose="05000000000000000000" pitchFamily="2" charset="2"/>
              <a:buChar char="q"/>
            </a:pPr>
            <a:r>
              <a:rPr lang="en-US" dirty="0" smtClean="0"/>
              <a:t>Project Overview</a:t>
            </a:r>
          </a:p>
          <a:p>
            <a:pPr marL="285750" indent="-285750">
              <a:lnSpc>
                <a:spcPct val="200000"/>
              </a:lnSpc>
              <a:buFont typeface="Wingdings" panose="05000000000000000000" pitchFamily="2" charset="2"/>
              <a:buChar char="q"/>
            </a:pPr>
            <a:r>
              <a:rPr lang="en-US" dirty="0" smtClean="0"/>
              <a:t>Who are the end users?</a:t>
            </a:r>
          </a:p>
          <a:p>
            <a:pPr marL="285750" indent="-285750">
              <a:lnSpc>
                <a:spcPct val="200000"/>
              </a:lnSpc>
              <a:buFont typeface="Wingdings" panose="05000000000000000000" pitchFamily="2" charset="2"/>
              <a:buChar char="q"/>
            </a:pPr>
            <a:r>
              <a:rPr lang="en-US" dirty="0" smtClean="0"/>
              <a:t>Solutions and value of propositions</a:t>
            </a:r>
          </a:p>
          <a:p>
            <a:pPr marL="285750" indent="-285750">
              <a:lnSpc>
                <a:spcPct val="200000"/>
              </a:lnSpc>
              <a:buFont typeface="Wingdings" panose="05000000000000000000" pitchFamily="2" charset="2"/>
              <a:buChar char="q"/>
            </a:pPr>
            <a:r>
              <a:rPr lang="en-US" dirty="0" smtClean="0"/>
              <a:t>WOW factor in the solution</a:t>
            </a:r>
          </a:p>
          <a:p>
            <a:pPr marL="285750" indent="-285750">
              <a:lnSpc>
                <a:spcPct val="200000"/>
              </a:lnSpc>
              <a:buFont typeface="Wingdings" panose="05000000000000000000" pitchFamily="2" charset="2"/>
              <a:buChar char="q"/>
            </a:pPr>
            <a:r>
              <a:rPr lang="en-US" dirty="0" smtClean="0"/>
              <a:t>Modelling</a:t>
            </a:r>
          </a:p>
          <a:p>
            <a:pPr marL="285750" indent="-285750">
              <a:lnSpc>
                <a:spcPct val="200000"/>
              </a:lnSpc>
              <a:buFont typeface="Wingdings" panose="05000000000000000000" pitchFamily="2" charset="2"/>
              <a:buChar char="q"/>
            </a:pPr>
            <a:r>
              <a:rPr lang="en-US" dirty="0" smtClean="0"/>
              <a:t>Results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6705600" cy="2031325"/>
          </a:xfrm>
          <a:prstGeom prst="rect">
            <a:avLst/>
          </a:prstGeom>
          <a:noFill/>
        </p:spPr>
        <p:txBody>
          <a:bodyPr wrap="square" rtlCol="0">
            <a:spAutoFit/>
          </a:bodyPr>
          <a:lstStyle/>
          <a:p>
            <a:r>
              <a:rPr lang="en-US" dirty="0" smtClean="0"/>
              <a:t>            Gender </a:t>
            </a:r>
            <a:r>
              <a:rPr lang="en-US" dirty="0"/>
              <a:t>recognition from audio data plays a crucial role in various applications, including speech processing, speaker recognition, and human-computer interaction. However, developing accurate gender recognition systems using audio files poses several challenges due to variations in speech characteristics, accents, and environmental noise</a:t>
            </a:r>
            <a:r>
              <a:rPr lang="en-US" dirty="0" smtClean="0"/>
              <a:t>.</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3344" y="2060331"/>
            <a:ext cx="8089656" cy="3416320"/>
          </a:xfrm>
          <a:prstGeom prst="rect">
            <a:avLst/>
          </a:prstGeom>
          <a:noFill/>
        </p:spPr>
        <p:txBody>
          <a:bodyPr wrap="square" rtlCol="0">
            <a:spAutoFit/>
          </a:bodyPr>
          <a:lstStyle/>
          <a:p>
            <a:r>
              <a:rPr lang="en-US" dirty="0" smtClean="0"/>
              <a:t>              </a:t>
            </a:r>
            <a:r>
              <a:rPr lang="en-US" dirty="0"/>
              <a:t>The aim of this project is to design and implement a gender recognition system utilizing Recurrent Neural Networks (RNNs) for analyzing audio files. The system will be trained to distinguish between male and female voices accurately, regardless of linguistic content or accent</a:t>
            </a:r>
            <a:r>
              <a:rPr lang="en-US" dirty="0" smtClean="0"/>
              <a:t>.</a:t>
            </a:r>
          </a:p>
          <a:p>
            <a:endParaRPr lang="en-US" dirty="0"/>
          </a:p>
          <a:p>
            <a:pPr marL="285750" indent="-285750">
              <a:buFont typeface="Arial" pitchFamily="34" charset="0"/>
              <a:buChar char="•"/>
            </a:pPr>
            <a:r>
              <a:rPr lang="en-US" dirty="0"/>
              <a:t>Feature </a:t>
            </a:r>
            <a:r>
              <a:rPr lang="en-US" dirty="0" smtClean="0"/>
              <a:t>Extraction</a:t>
            </a:r>
          </a:p>
          <a:p>
            <a:pPr marL="285750" indent="-285750">
              <a:buFont typeface="Arial" pitchFamily="34" charset="0"/>
              <a:buChar char="•"/>
            </a:pPr>
            <a:r>
              <a:rPr lang="en-US" dirty="0"/>
              <a:t>Model Selection</a:t>
            </a:r>
            <a:endParaRPr lang="en-US" dirty="0"/>
          </a:p>
          <a:p>
            <a:pPr marL="285750" indent="-285750">
              <a:buFont typeface="Arial" pitchFamily="34" charset="0"/>
              <a:buChar char="•"/>
            </a:pPr>
            <a:r>
              <a:rPr lang="en-US" dirty="0"/>
              <a:t>Data </a:t>
            </a:r>
            <a:r>
              <a:rPr lang="en-US" dirty="0" smtClean="0"/>
              <a:t>Preprocessing</a:t>
            </a:r>
          </a:p>
          <a:p>
            <a:pPr marL="285750" indent="-285750">
              <a:buFont typeface="Arial" pitchFamily="34" charset="0"/>
              <a:buChar char="•"/>
            </a:pPr>
            <a:r>
              <a:rPr lang="en-US" dirty="0" smtClean="0"/>
              <a:t>Model </a:t>
            </a:r>
            <a:r>
              <a:rPr lang="en-US" dirty="0" smtClean="0"/>
              <a:t>Training</a:t>
            </a:r>
          </a:p>
          <a:p>
            <a:pPr marL="285750" indent="-285750">
              <a:buFont typeface="Arial" pitchFamily="34" charset="0"/>
              <a:buChar char="•"/>
            </a:pPr>
            <a:r>
              <a:rPr lang="en-US" dirty="0" smtClean="0"/>
              <a:t>Evaluation Metrics</a:t>
            </a:r>
          </a:p>
          <a:p>
            <a:pPr marL="285750" indent="-285750">
              <a:buFont typeface="Arial" pitchFamily="34" charset="0"/>
              <a:buChar char="•"/>
            </a:pPr>
            <a:r>
              <a:rPr lang="en-US" dirty="0"/>
              <a:t>Real-world </a:t>
            </a:r>
            <a:r>
              <a:rPr lang="en-US" dirty="0" smtClean="0"/>
              <a:t>Variability</a:t>
            </a:r>
          </a:p>
          <a:p>
            <a:pPr marL="285750" indent="-285750">
              <a:buFont typeface="Arial" pitchFamily="34" charset="0"/>
              <a:buChar char="•"/>
            </a:pPr>
            <a:r>
              <a:rPr lang="en-US" dirty="0"/>
              <a:t>Deployment</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74944" y="2028092"/>
            <a:ext cx="8826256" cy="2862322"/>
          </a:xfrm>
          <a:prstGeom prst="rect">
            <a:avLst/>
          </a:prstGeom>
          <a:noFill/>
        </p:spPr>
        <p:txBody>
          <a:bodyPr wrap="square" rtlCol="0">
            <a:spAutoFit/>
          </a:bodyPr>
          <a:lstStyle/>
          <a:p>
            <a:r>
              <a:rPr lang="en-US" dirty="0" smtClean="0"/>
              <a:t>                       The end users for a gender recognition system using RNNs and analyzing audio files include researchers exploring gender-related speech patterns, software developers integrating the technology into applications like virtual assistants, and technology companies improving user engagement in voice-controlled devices and customer service platforms. Law enforcement agencies may utilize it for forensic analysis, while healthcare professionals could employ it for clinical research and assistive technologies. Marketing agencies might use the system for targeted advertising, and educators could utilize it for teaching about speech patterns. Additionally, the general public would encounter it in consumer products like smart devices and entertainment platforms with gender-aware features.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smtClean="0"/>
              <a:t>YOUR</a:t>
            </a:r>
            <a:r>
              <a:rPr sz="3600" spc="-95" dirty="0" smtClean="0"/>
              <a:t> </a:t>
            </a:r>
            <a:r>
              <a:rPr sz="3600" spc="-10" dirty="0" smtClean="0"/>
              <a:t>SOLUTION</a:t>
            </a:r>
            <a:r>
              <a:rPr sz="3600" spc="-345" dirty="0" smtClean="0"/>
              <a:t> </a:t>
            </a:r>
            <a:r>
              <a:rPr sz="3600" dirty="0" smtClean="0"/>
              <a:t>AND</a:t>
            </a:r>
            <a:r>
              <a:rPr sz="3600" spc="-20" dirty="0" smtClean="0"/>
              <a:t> </a:t>
            </a:r>
            <a:r>
              <a:rPr sz="3600" dirty="0" smtClean="0"/>
              <a:t>ITS </a:t>
            </a:r>
            <a:r>
              <a:rPr sz="3600" spc="-20" dirty="0" smtClean="0"/>
              <a:t>VALUE</a:t>
            </a:r>
            <a:r>
              <a:rPr sz="3600" spc="-120" dirty="0" smtClean="0"/>
              <a:t> </a:t>
            </a:r>
            <a:r>
              <a:rPr sz="3600" spc="-10" dirty="0" smtClean="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7"/>
            <a:ext cx="7728585" cy="2031325"/>
          </a:xfrm>
          <a:prstGeom prst="rect">
            <a:avLst/>
          </a:prstGeom>
          <a:noFill/>
        </p:spPr>
        <p:txBody>
          <a:bodyPr wrap="square" rtlCol="0">
            <a:spAutoFit/>
          </a:bodyPr>
          <a:lstStyle/>
          <a:p>
            <a:r>
              <a:rPr lang="en-US" dirty="0" smtClean="0"/>
              <a:t>My</a:t>
            </a:r>
            <a:r>
              <a:rPr lang="en-US" dirty="0" smtClean="0"/>
              <a:t> gender recognition solution employs RNNs to analyze audio files, offering robust data preprocessing, tailored RNN architectures, and thorough model evaluation. Its value proposition lies in accurate gender identification across linguistic variations, enhancing user experiences in voice-controlled devices, speech processing systems, and forensic analysis. It contributes to gender studies research, providing insights into speech patterns.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8662035" cy="2862322"/>
          </a:xfrm>
          <a:prstGeom prst="rect">
            <a:avLst/>
          </a:prstGeom>
          <a:noFill/>
        </p:spPr>
        <p:txBody>
          <a:bodyPr wrap="square" rtlCol="0">
            <a:spAutoFit/>
          </a:bodyPr>
          <a:lstStyle/>
          <a:p>
            <a:r>
              <a:rPr lang="en-US" dirty="0" smtClean="0"/>
              <a:t>The wow factor in our gender recognition solution lies in its ability to accurately identify gender from audio files regardless of linguistic content or accent variations. By leveraging advanced RNN architectures and comprehensive data preprocessing techniques, our system achieves remarkable performance in distinguishing between male and female voices. This capability opens up avenues for enhanced user experiences in voice-controlled devices, personalized interactions in speech processing systems, and precise forensic analysis. Additionally, its potential to contribute valuable insights to gender studies research adds another layer of significance, making it a truly impactful and innovative solution in the field of audio-based gender recognition.</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371600" y="1905000"/>
            <a:ext cx="7467600" cy="3459922"/>
          </a:xfrm>
          <a:prstGeom prst="rect">
            <a:avLst/>
          </a:prstGeom>
        </p:spPr>
        <p:txBody>
          <a:bodyPr vert="horz" wrap="square" lIns="0" tIns="12700" rIns="0" bIns="0" rtlCol="0">
            <a:spAutoFit/>
          </a:bodyPr>
          <a:lstStyle/>
          <a:p>
            <a:r>
              <a:rPr lang="en-US" sz="1600" dirty="0" smtClean="0"/>
              <a:t>            In developing a gender recognition model using RNNs with audio files, the process begins with data preprocessing, where audio files are transformed into a suitable format, possibly by extracting features like MFCCs or spectrograms. Next, sequences are padded or truncated to ensure consistent length. The choice of RNN architecture, such as LSTM or GRU, is crucial for capturing temporal dependencies in sequential data. Following this, the preprocessed audio features are converted into an appropriate input format for the RNN model. Constructing the model involves designing layers, including RNN layers, possibly followed by dense layers for classification. Training entails optimizing model parameters using techniques like mini-batch gradient descent and BPTT. </a:t>
            </a:r>
            <a:r>
              <a:rPr lang="en-US" sz="1600" dirty="0" err="1" smtClean="0"/>
              <a:t>Hyperparameters</a:t>
            </a:r>
            <a:r>
              <a:rPr lang="en-US" sz="1600" dirty="0" smtClean="0"/>
              <a:t> are fine-tuned for optimal performance, and the model is evaluated on a separate validation set using metrics like accuracy and precision. Finally, the model is tested on unseen data to assess its generalization capability before deployment for real-world applications.</a:t>
            </a:r>
            <a:endParaRPr lang="en-IN" sz="1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666</Words>
  <Application>Microsoft Office PowerPoint</Application>
  <PresentationFormat>Custom</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Lenovo</cp:lastModifiedBy>
  <cp:revision>9</cp:revision>
  <dcterms:created xsi:type="dcterms:W3CDTF">2024-04-04T10:20:03Z</dcterms:created>
  <dcterms:modified xsi:type="dcterms:W3CDTF">2024-04-04T17:45:18Z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