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4421" r:id="rId3"/>
    <p:sldId id="4423" r:id="rId4"/>
    <p:sldId id="4428" r:id="rId5"/>
    <p:sldId id="4424" r:id="rId6"/>
    <p:sldId id="4425" r:id="rId7"/>
    <p:sldId id="4429" r:id="rId8"/>
    <p:sldId id="4426" r:id="rId9"/>
    <p:sldId id="4427" r:id="rId10"/>
    <p:sldId id="4430" r:id="rId11"/>
    <p:sldId id="4435" r:id="rId12"/>
    <p:sldId id="4431" r:id="rId13"/>
    <p:sldId id="4432" r:id="rId14"/>
    <p:sldId id="4433" r:id="rId15"/>
    <p:sldId id="4434" r:id="rId16"/>
    <p:sldId id="4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4" autoAdjust="0"/>
    <p:restoredTop sz="94660"/>
  </p:normalViewPr>
  <p:slideViewPr>
    <p:cSldViewPr snapToGrid="0">
      <p:cViewPr>
        <p:scale>
          <a:sx n="75" d="100"/>
          <a:sy n="75" d="100"/>
        </p:scale>
        <p:origin x="44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74270-80B4-438D-AEE8-7AC0FA5A51C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5D2C55E-C280-4F9E-9D6B-6263F75F01D2}">
      <dgm:prSet phldrT="[Text]"/>
      <dgm:spPr/>
      <dgm:t>
        <a:bodyPr/>
        <a:lstStyle/>
        <a:p>
          <a:r>
            <a:rPr lang="en-US" dirty="0"/>
            <a:t>Test Planning</a:t>
          </a:r>
          <a:endParaRPr lang="en-IN" dirty="0"/>
        </a:p>
      </dgm:t>
    </dgm:pt>
    <dgm:pt modelId="{F5A74601-B073-46B9-BBE2-E480DB6D436A}" type="parTrans" cxnId="{459BE80C-856B-415E-B0AB-23E43009B595}">
      <dgm:prSet/>
      <dgm:spPr/>
      <dgm:t>
        <a:bodyPr/>
        <a:lstStyle/>
        <a:p>
          <a:endParaRPr lang="en-IN"/>
        </a:p>
      </dgm:t>
    </dgm:pt>
    <dgm:pt modelId="{90AA66D8-10FD-455A-9B10-21C9DB2C6B1D}" type="sibTrans" cxnId="{459BE80C-856B-415E-B0AB-23E43009B595}">
      <dgm:prSet/>
      <dgm:spPr/>
      <dgm:t>
        <a:bodyPr/>
        <a:lstStyle/>
        <a:p>
          <a:endParaRPr lang="en-IN"/>
        </a:p>
      </dgm:t>
    </dgm:pt>
    <dgm:pt modelId="{1E7A4D7B-A540-4B0E-8C4A-6BC837866190}">
      <dgm:prSet phldrT="[Text]"/>
      <dgm:spPr/>
      <dgm:t>
        <a:bodyPr/>
        <a:lstStyle/>
        <a:p>
          <a:r>
            <a:rPr lang="en-US" dirty="0"/>
            <a:t>Test Environment Setup</a:t>
          </a:r>
          <a:endParaRPr lang="en-IN" dirty="0"/>
        </a:p>
      </dgm:t>
    </dgm:pt>
    <dgm:pt modelId="{EA27174C-347E-4750-93AA-2BD8930199C6}" type="parTrans" cxnId="{AB73E44E-E7A1-4AE8-8A54-EC55AD982526}">
      <dgm:prSet/>
      <dgm:spPr/>
      <dgm:t>
        <a:bodyPr/>
        <a:lstStyle/>
        <a:p>
          <a:endParaRPr lang="en-IN"/>
        </a:p>
      </dgm:t>
    </dgm:pt>
    <dgm:pt modelId="{DD2FBD1E-C3C2-460C-B003-1A6888457C19}" type="sibTrans" cxnId="{AB73E44E-E7A1-4AE8-8A54-EC55AD982526}">
      <dgm:prSet/>
      <dgm:spPr/>
      <dgm:t>
        <a:bodyPr/>
        <a:lstStyle/>
        <a:p>
          <a:endParaRPr lang="en-IN"/>
        </a:p>
      </dgm:t>
    </dgm:pt>
    <dgm:pt modelId="{A6CB8403-DBC1-42D3-BCD1-1181E7AF561C}">
      <dgm:prSet phldrT="[Text]"/>
      <dgm:spPr/>
      <dgm:t>
        <a:bodyPr/>
        <a:lstStyle/>
        <a:p>
          <a:r>
            <a:rPr lang="en-US" dirty="0"/>
            <a:t>Test Design</a:t>
          </a:r>
          <a:endParaRPr lang="en-IN" dirty="0"/>
        </a:p>
      </dgm:t>
    </dgm:pt>
    <dgm:pt modelId="{FC16C76D-3AD4-45CC-A8CC-E79DF63C6D2D}" type="parTrans" cxnId="{A8683097-A802-4AF7-8368-69F999BB7299}">
      <dgm:prSet/>
      <dgm:spPr/>
      <dgm:t>
        <a:bodyPr/>
        <a:lstStyle/>
        <a:p>
          <a:endParaRPr lang="en-IN"/>
        </a:p>
      </dgm:t>
    </dgm:pt>
    <dgm:pt modelId="{630054DC-97EE-4A15-A568-383D2D81D456}" type="sibTrans" cxnId="{A8683097-A802-4AF7-8368-69F999BB7299}">
      <dgm:prSet/>
      <dgm:spPr/>
      <dgm:t>
        <a:bodyPr/>
        <a:lstStyle/>
        <a:p>
          <a:endParaRPr lang="en-IN"/>
        </a:p>
      </dgm:t>
    </dgm:pt>
    <dgm:pt modelId="{71FF6663-C4FA-483F-91B5-1315A763BE9B}" type="pres">
      <dgm:prSet presAssocID="{F7B74270-80B4-438D-AEE8-7AC0FA5A51C7}" presName="Name0" presStyleCnt="0">
        <dgm:presLayoutVars>
          <dgm:dir/>
          <dgm:animLvl val="lvl"/>
          <dgm:resizeHandles val="exact"/>
        </dgm:presLayoutVars>
      </dgm:prSet>
      <dgm:spPr/>
    </dgm:pt>
    <dgm:pt modelId="{8FA09FC9-7CA9-4769-91AB-8B71751D3A71}" type="pres">
      <dgm:prSet presAssocID="{85D2C55E-C280-4F9E-9D6B-6263F75F01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853720-4102-4136-BFA5-2F28CCA7D65F}" type="pres">
      <dgm:prSet presAssocID="{90AA66D8-10FD-455A-9B10-21C9DB2C6B1D}" presName="parTxOnlySpace" presStyleCnt="0"/>
      <dgm:spPr/>
    </dgm:pt>
    <dgm:pt modelId="{AF486B50-3E1E-45B0-9FEF-FBB8A4417CC3}" type="pres">
      <dgm:prSet presAssocID="{1E7A4D7B-A540-4B0E-8C4A-6BC837866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D2EA5D-BBB0-46DF-AF38-D22398EE193E}" type="pres">
      <dgm:prSet presAssocID="{DD2FBD1E-C3C2-460C-B003-1A6888457C19}" presName="parTxOnlySpace" presStyleCnt="0"/>
      <dgm:spPr/>
    </dgm:pt>
    <dgm:pt modelId="{C3470C9B-CDAB-41B5-B2C2-2CE1E6AAA678}" type="pres">
      <dgm:prSet presAssocID="{A6CB8403-DBC1-42D3-BCD1-1181E7AF561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9BE80C-856B-415E-B0AB-23E43009B595}" srcId="{F7B74270-80B4-438D-AEE8-7AC0FA5A51C7}" destId="{85D2C55E-C280-4F9E-9D6B-6263F75F01D2}" srcOrd="0" destOrd="0" parTransId="{F5A74601-B073-46B9-BBE2-E480DB6D436A}" sibTransId="{90AA66D8-10FD-455A-9B10-21C9DB2C6B1D}"/>
    <dgm:cxn modelId="{0D362436-D693-4B30-938E-8C77B2E9D90A}" type="presOf" srcId="{85D2C55E-C280-4F9E-9D6B-6263F75F01D2}" destId="{8FA09FC9-7CA9-4769-91AB-8B71751D3A71}" srcOrd="0" destOrd="0" presId="urn:microsoft.com/office/officeart/2005/8/layout/chevron1"/>
    <dgm:cxn modelId="{81C16038-CF1D-41B9-9D01-782E584E7F04}" type="presOf" srcId="{F7B74270-80B4-438D-AEE8-7AC0FA5A51C7}" destId="{71FF6663-C4FA-483F-91B5-1315A763BE9B}" srcOrd="0" destOrd="0" presId="urn:microsoft.com/office/officeart/2005/8/layout/chevron1"/>
    <dgm:cxn modelId="{AB73E44E-E7A1-4AE8-8A54-EC55AD982526}" srcId="{F7B74270-80B4-438D-AEE8-7AC0FA5A51C7}" destId="{1E7A4D7B-A540-4B0E-8C4A-6BC837866190}" srcOrd="1" destOrd="0" parTransId="{EA27174C-347E-4750-93AA-2BD8930199C6}" sibTransId="{DD2FBD1E-C3C2-460C-B003-1A6888457C19}"/>
    <dgm:cxn modelId="{A8683097-A802-4AF7-8368-69F999BB7299}" srcId="{F7B74270-80B4-438D-AEE8-7AC0FA5A51C7}" destId="{A6CB8403-DBC1-42D3-BCD1-1181E7AF561C}" srcOrd="2" destOrd="0" parTransId="{FC16C76D-3AD4-45CC-A8CC-E79DF63C6D2D}" sibTransId="{630054DC-97EE-4A15-A568-383D2D81D456}"/>
    <dgm:cxn modelId="{528CBC9D-D509-43C1-A2EC-B3A7D9A2E648}" type="presOf" srcId="{1E7A4D7B-A540-4B0E-8C4A-6BC837866190}" destId="{AF486B50-3E1E-45B0-9FEF-FBB8A4417CC3}" srcOrd="0" destOrd="0" presId="urn:microsoft.com/office/officeart/2005/8/layout/chevron1"/>
    <dgm:cxn modelId="{49C12CE6-8C7F-4093-836F-29E20A6F9FC8}" type="presOf" srcId="{A6CB8403-DBC1-42D3-BCD1-1181E7AF561C}" destId="{C3470C9B-CDAB-41B5-B2C2-2CE1E6AAA678}" srcOrd="0" destOrd="0" presId="urn:microsoft.com/office/officeart/2005/8/layout/chevron1"/>
    <dgm:cxn modelId="{1C22E317-7015-4324-94F9-2F306E49D637}" type="presParOf" srcId="{71FF6663-C4FA-483F-91B5-1315A763BE9B}" destId="{8FA09FC9-7CA9-4769-91AB-8B71751D3A71}" srcOrd="0" destOrd="0" presId="urn:microsoft.com/office/officeart/2005/8/layout/chevron1"/>
    <dgm:cxn modelId="{67AA5F12-3CBB-4392-B715-236C71DA2400}" type="presParOf" srcId="{71FF6663-C4FA-483F-91B5-1315A763BE9B}" destId="{C5853720-4102-4136-BFA5-2F28CCA7D65F}" srcOrd="1" destOrd="0" presId="urn:microsoft.com/office/officeart/2005/8/layout/chevron1"/>
    <dgm:cxn modelId="{4CF806BE-5A4F-4B64-BE45-A886257D0780}" type="presParOf" srcId="{71FF6663-C4FA-483F-91B5-1315A763BE9B}" destId="{AF486B50-3E1E-45B0-9FEF-FBB8A4417CC3}" srcOrd="2" destOrd="0" presId="urn:microsoft.com/office/officeart/2005/8/layout/chevron1"/>
    <dgm:cxn modelId="{CF6294E2-B001-491D-86DA-48F94AB2C1E8}" type="presParOf" srcId="{71FF6663-C4FA-483F-91B5-1315A763BE9B}" destId="{1ED2EA5D-BBB0-46DF-AF38-D22398EE193E}" srcOrd="3" destOrd="0" presId="urn:microsoft.com/office/officeart/2005/8/layout/chevron1"/>
    <dgm:cxn modelId="{5ABB5BDF-A297-406D-9680-C84712485F10}" type="presParOf" srcId="{71FF6663-C4FA-483F-91B5-1315A763BE9B}" destId="{C3470C9B-CDAB-41B5-B2C2-2CE1E6AAA6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74270-80B4-438D-AEE8-7AC0FA5A51C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5D2C55E-C280-4F9E-9D6B-6263F75F01D2}">
      <dgm:prSet phldrT="[Text]"/>
      <dgm:spPr/>
      <dgm:t>
        <a:bodyPr/>
        <a:lstStyle/>
        <a:p>
          <a:r>
            <a:rPr lang="en-US" dirty="0"/>
            <a:t>Test Execution</a:t>
          </a:r>
          <a:endParaRPr lang="en-IN" dirty="0"/>
        </a:p>
      </dgm:t>
    </dgm:pt>
    <dgm:pt modelId="{F5A74601-B073-46B9-BBE2-E480DB6D436A}" type="parTrans" cxnId="{459BE80C-856B-415E-B0AB-23E43009B595}">
      <dgm:prSet/>
      <dgm:spPr/>
      <dgm:t>
        <a:bodyPr/>
        <a:lstStyle/>
        <a:p>
          <a:endParaRPr lang="en-IN"/>
        </a:p>
      </dgm:t>
    </dgm:pt>
    <dgm:pt modelId="{90AA66D8-10FD-455A-9B10-21C9DB2C6B1D}" type="sibTrans" cxnId="{459BE80C-856B-415E-B0AB-23E43009B595}">
      <dgm:prSet/>
      <dgm:spPr/>
      <dgm:t>
        <a:bodyPr/>
        <a:lstStyle/>
        <a:p>
          <a:endParaRPr lang="en-IN"/>
        </a:p>
      </dgm:t>
    </dgm:pt>
    <dgm:pt modelId="{1E7A4D7B-A540-4B0E-8C4A-6BC837866190}">
      <dgm:prSet phldrT="[Text]"/>
      <dgm:spPr/>
      <dgm:t>
        <a:bodyPr/>
        <a:lstStyle/>
        <a:p>
          <a:r>
            <a:rPr lang="en-US" dirty="0"/>
            <a:t>Test Reporting</a:t>
          </a:r>
          <a:endParaRPr lang="en-IN" dirty="0"/>
        </a:p>
      </dgm:t>
    </dgm:pt>
    <dgm:pt modelId="{EA27174C-347E-4750-93AA-2BD8930199C6}" type="parTrans" cxnId="{AB73E44E-E7A1-4AE8-8A54-EC55AD982526}">
      <dgm:prSet/>
      <dgm:spPr/>
      <dgm:t>
        <a:bodyPr/>
        <a:lstStyle/>
        <a:p>
          <a:endParaRPr lang="en-IN"/>
        </a:p>
      </dgm:t>
    </dgm:pt>
    <dgm:pt modelId="{DD2FBD1E-C3C2-460C-B003-1A6888457C19}" type="sibTrans" cxnId="{AB73E44E-E7A1-4AE8-8A54-EC55AD982526}">
      <dgm:prSet/>
      <dgm:spPr/>
      <dgm:t>
        <a:bodyPr/>
        <a:lstStyle/>
        <a:p>
          <a:endParaRPr lang="en-IN"/>
        </a:p>
      </dgm:t>
    </dgm:pt>
    <dgm:pt modelId="{A6CB8403-DBC1-42D3-BCD1-1181E7AF561C}">
      <dgm:prSet phldrT="[Text]"/>
      <dgm:spPr/>
      <dgm:t>
        <a:bodyPr/>
        <a:lstStyle/>
        <a:p>
          <a:r>
            <a:rPr lang="en-US" dirty="0"/>
            <a:t>Test Maintenance</a:t>
          </a:r>
          <a:endParaRPr lang="en-IN" dirty="0"/>
        </a:p>
      </dgm:t>
    </dgm:pt>
    <dgm:pt modelId="{FC16C76D-3AD4-45CC-A8CC-E79DF63C6D2D}" type="parTrans" cxnId="{A8683097-A802-4AF7-8368-69F999BB7299}">
      <dgm:prSet/>
      <dgm:spPr/>
      <dgm:t>
        <a:bodyPr/>
        <a:lstStyle/>
        <a:p>
          <a:endParaRPr lang="en-IN"/>
        </a:p>
      </dgm:t>
    </dgm:pt>
    <dgm:pt modelId="{630054DC-97EE-4A15-A568-383D2D81D456}" type="sibTrans" cxnId="{A8683097-A802-4AF7-8368-69F999BB7299}">
      <dgm:prSet/>
      <dgm:spPr/>
      <dgm:t>
        <a:bodyPr/>
        <a:lstStyle/>
        <a:p>
          <a:endParaRPr lang="en-IN"/>
        </a:p>
      </dgm:t>
    </dgm:pt>
    <dgm:pt modelId="{71FF6663-C4FA-483F-91B5-1315A763BE9B}" type="pres">
      <dgm:prSet presAssocID="{F7B74270-80B4-438D-AEE8-7AC0FA5A51C7}" presName="Name0" presStyleCnt="0">
        <dgm:presLayoutVars>
          <dgm:dir/>
          <dgm:animLvl val="lvl"/>
          <dgm:resizeHandles val="exact"/>
        </dgm:presLayoutVars>
      </dgm:prSet>
      <dgm:spPr/>
    </dgm:pt>
    <dgm:pt modelId="{8FA09FC9-7CA9-4769-91AB-8B71751D3A71}" type="pres">
      <dgm:prSet presAssocID="{85D2C55E-C280-4F9E-9D6B-6263F75F01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853720-4102-4136-BFA5-2F28CCA7D65F}" type="pres">
      <dgm:prSet presAssocID="{90AA66D8-10FD-455A-9B10-21C9DB2C6B1D}" presName="parTxOnlySpace" presStyleCnt="0"/>
      <dgm:spPr/>
    </dgm:pt>
    <dgm:pt modelId="{AF486B50-3E1E-45B0-9FEF-FBB8A4417CC3}" type="pres">
      <dgm:prSet presAssocID="{1E7A4D7B-A540-4B0E-8C4A-6BC837866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D2EA5D-BBB0-46DF-AF38-D22398EE193E}" type="pres">
      <dgm:prSet presAssocID="{DD2FBD1E-C3C2-460C-B003-1A6888457C19}" presName="parTxOnlySpace" presStyleCnt="0"/>
      <dgm:spPr/>
    </dgm:pt>
    <dgm:pt modelId="{C3470C9B-CDAB-41B5-B2C2-2CE1E6AAA678}" type="pres">
      <dgm:prSet presAssocID="{A6CB8403-DBC1-42D3-BCD1-1181E7AF561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9BE80C-856B-415E-B0AB-23E43009B595}" srcId="{F7B74270-80B4-438D-AEE8-7AC0FA5A51C7}" destId="{85D2C55E-C280-4F9E-9D6B-6263F75F01D2}" srcOrd="0" destOrd="0" parTransId="{F5A74601-B073-46B9-BBE2-E480DB6D436A}" sibTransId="{90AA66D8-10FD-455A-9B10-21C9DB2C6B1D}"/>
    <dgm:cxn modelId="{0D362436-D693-4B30-938E-8C77B2E9D90A}" type="presOf" srcId="{85D2C55E-C280-4F9E-9D6B-6263F75F01D2}" destId="{8FA09FC9-7CA9-4769-91AB-8B71751D3A71}" srcOrd="0" destOrd="0" presId="urn:microsoft.com/office/officeart/2005/8/layout/chevron1"/>
    <dgm:cxn modelId="{81C16038-CF1D-41B9-9D01-782E584E7F04}" type="presOf" srcId="{F7B74270-80B4-438D-AEE8-7AC0FA5A51C7}" destId="{71FF6663-C4FA-483F-91B5-1315A763BE9B}" srcOrd="0" destOrd="0" presId="urn:microsoft.com/office/officeart/2005/8/layout/chevron1"/>
    <dgm:cxn modelId="{AB73E44E-E7A1-4AE8-8A54-EC55AD982526}" srcId="{F7B74270-80B4-438D-AEE8-7AC0FA5A51C7}" destId="{1E7A4D7B-A540-4B0E-8C4A-6BC837866190}" srcOrd="1" destOrd="0" parTransId="{EA27174C-347E-4750-93AA-2BD8930199C6}" sibTransId="{DD2FBD1E-C3C2-460C-B003-1A6888457C19}"/>
    <dgm:cxn modelId="{A8683097-A802-4AF7-8368-69F999BB7299}" srcId="{F7B74270-80B4-438D-AEE8-7AC0FA5A51C7}" destId="{A6CB8403-DBC1-42D3-BCD1-1181E7AF561C}" srcOrd="2" destOrd="0" parTransId="{FC16C76D-3AD4-45CC-A8CC-E79DF63C6D2D}" sibTransId="{630054DC-97EE-4A15-A568-383D2D81D456}"/>
    <dgm:cxn modelId="{528CBC9D-D509-43C1-A2EC-B3A7D9A2E648}" type="presOf" srcId="{1E7A4D7B-A540-4B0E-8C4A-6BC837866190}" destId="{AF486B50-3E1E-45B0-9FEF-FBB8A4417CC3}" srcOrd="0" destOrd="0" presId="urn:microsoft.com/office/officeart/2005/8/layout/chevron1"/>
    <dgm:cxn modelId="{49C12CE6-8C7F-4093-836F-29E20A6F9FC8}" type="presOf" srcId="{A6CB8403-DBC1-42D3-BCD1-1181E7AF561C}" destId="{C3470C9B-CDAB-41B5-B2C2-2CE1E6AAA678}" srcOrd="0" destOrd="0" presId="urn:microsoft.com/office/officeart/2005/8/layout/chevron1"/>
    <dgm:cxn modelId="{1C22E317-7015-4324-94F9-2F306E49D637}" type="presParOf" srcId="{71FF6663-C4FA-483F-91B5-1315A763BE9B}" destId="{8FA09FC9-7CA9-4769-91AB-8B71751D3A71}" srcOrd="0" destOrd="0" presId="urn:microsoft.com/office/officeart/2005/8/layout/chevron1"/>
    <dgm:cxn modelId="{67AA5F12-3CBB-4392-B715-236C71DA2400}" type="presParOf" srcId="{71FF6663-C4FA-483F-91B5-1315A763BE9B}" destId="{C5853720-4102-4136-BFA5-2F28CCA7D65F}" srcOrd="1" destOrd="0" presId="urn:microsoft.com/office/officeart/2005/8/layout/chevron1"/>
    <dgm:cxn modelId="{4CF806BE-5A4F-4B64-BE45-A886257D0780}" type="presParOf" srcId="{71FF6663-C4FA-483F-91B5-1315A763BE9B}" destId="{AF486B50-3E1E-45B0-9FEF-FBB8A4417CC3}" srcOrd="2" destOrd="0" presId="urn:microsoft.com/office/officeart/2005/8/layout/chevron1"/>
    <dgm:cxn modelId="{CF6294E2-B001-491D-86DA-48F94AB2C1E8}" type="presParOf" srcId="{71FF6663-C4FA-483F-91B5-1315A763BE9B}" destId="{1ED2EA5D-BBB0-46DF-AF38-D22398EE193E}" srcOrd="3" destOrd="0" presId="urn:microsoft.com/office/officeart/2005/8/layout/chevron1"/>
    <dgm:cxn modelId="{5ABB5BDF-A297-406D-9680-C84712485F10}" type="presParOf" srcId="{71FF6663-C4FA-483F-91B5-1315A763BE9B}" destId="{C3470C9B-CDAB-41B5-B2C2-2CE1E6AAA6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B63BC0-4F5F-4BAC-B75B-D30EE32A0AE7}" type="doc">
      <dgm:prSet loTypeId="urn:microsoft.com/office/officeart/2005/8/layout/vList6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5A2411BC-F765-42F2-9359-4B27957AE5A8}">
      <dgm:prSet/>
      <dgm:spPr/>
      <dgm:t>
        <a:bodyPr/>
        <a:lstStyle/>
        <a:p>
          <a:r>
            <a:rPr lang="en-US" b="1" i="0" baseline="0" dirty="0"/>
            <a:t>Home Page</a:t>
          </a:r>
          <a:endParaRPr lang="en-IN" dirty="0"/>
        </a:p>
      </dgm:t>
    </dgm:pt>
    <dgm:pt modelId="{367573B5-147F-46EC-8452-C15A368715B2}" type="parTrans" cxnId="{34A1925D-26A4-448E-963D-D0D01802FC4C}">
      <dgm:prSet/>
      <dgm:spPr/>
      <dgm:t>
        <a:bodyPr/>
        <a:lstStyle/>
        <a:p>
          <a:endParaRPr lang="en-IN"/>
        </a:p>
      </dgm:t>
    </dgm:pt>
    <dgm:pt modelId="{E84127C5-F169-49E8-87F6-CC5EEEA61DF6}" type="sibTrans" cxnId="{34A1925D-26A4-448E-963D-D0D01802FC4C}">
      <dgm:prSet/>
      <dgm:spPr/>
      <dgm:t>
        <a:bodyPr/>
        <a:lstStyle/>
        <a:p>
          <a:endParaRPr lang="en-IN"/>
        </a:p>
      </dgm:t>
    </dgm:pt>
    <dgm:pt modelId="{56C45FAC-3B13-49F5-861F-C6927C8F60C8}">
      <dgm:prSet/>
      <dgm:spPr/>
      <dgm:t>
        <a:bodyPr/>
        <a:lstStyle/>
        <a:p>
          <a:r>
            <a:rPr lang="en-US" b="1" i="0" baseline="0" dirty="0"/>
            <a:t>Shopping Cart:</a:t>
          </a:r>
          <a:endParaRPr lang="en-IN" dirty="0"/>
        </a:p>
      </dgm:t>
    </dgm:pt>
    <dgm:pt modelId="{6E0CABB6-0C57-43F1-88B2-AD630D256E21}" type="parTrans" cxnId="{7B32778C-8043-4059-8B0F-54452FD78340}">
      <dgm:prSet/>
      <dgm:spPr/>
      <dgm:t>
        <a:bodyPr/>
        <a:lstStyle/>
        <a:p>
          <a:endParaRPr lang="en-IN"/>
        </a:p>
      </dgm:t>
    </dgm:pt>
    <dgm:pt modelId="{8CBB3E60-C79D-47B2-9E77-50912B9F61D3}" type="sibTrans" cxnId="{7B32778C-8043-4059-8B0F-54452FD78340}">
      <dgm:prSet/>
      <dgm:spPr/>
      <dgm:t>
        <a:bodyPr/>
        <a:lstStyle/>
        <a:p>
          <a:endParaRPr lang="en-IN"/>
        </a:p>
      </dgm:t>
    </dgm:pt>
    <dgm:pt modelId="{2A94F527-BD9A-476D-AD45-17B30B043963}">
      <dgm:prSet/>
      <dgm:spPr/>
      <dgm:t>
        <a:bodyPr/>
        <a:lstStyle/>
        <a:p>
          <a:r>
            <a:rPr lang="en-US" b="1" i="0" baseline="0" dirty="0"/>
            <a:t>Reporting &amp; Logging:</a:t>
          </a:r>
          <a:endParaRPr lang="en-IN" dirty="0"/>
        </a:p>
      </dgm:t>
    </dgm:pt>
    <dgm:pt modelId="{4BADBDDA-A042-4C86-B7EE-7A07D6076E75}" type="parTrans" cxnId="{73312D54-CE39-4241-B09C-82CA416AC9D5}">
      <dgm:prSet/>
      <dgm:spPr/>
      <dgm:t>
        <a:bodyPr/>
        <a:lstStyle/>
        <a:p>
          <a:endParaRPr lang="en-IN"/>
        </a:p>
      </dgm:t>
    </dgm:pt>
    <dgm:pt modelId="{4ED8A27C-C825-4C37-8576-0619B7B8981B}" type="sibTrans" cxnId="{73312D54-CE39-4241-B09C-82CA416AC9D5}">
      <dgm:prSet/>
      <dgm:spPr/>
      <dgm:t>
        <a:bodyPr/>
        <a:lstStyle/>
        <a:p>
          <a:endParaRPr lang="en-IN"/>
        </a:p>
      </dgm:t>
    </dgm:pt>
    <dgm:pt modelId="{338A3C7E-590C-453A-AF88-636A9997DCBA}">
      <dgm:prSet/>
      <dgm:spPr/>
      <dgm:t>
        <a:bodyPr/>
        <a:lstStyle/>
        <a:p>
          <a:r>
            <a:rPr lang="en-US" b="1" i="0" baseline="0" dirty="0"/>
            <a:t>User Authentication</a:t>
          </a:r>
          <a:endParaRPr lang="en-IN" dirty="0"/>
        </a:p>
      </dgm:t>
    </dgm:pt>
    <dgm:pt modelId="{AACED6F4-4162-4178-AA0A-1AC6C2ACE999}" type="parTrans" cxnId="{137B6067-8628-476F-80EF-E92E9AA393AF}">
      <dgm:prSet/>
      <dgm:spPr/>
      <dgm:t>
        <a:bodyPr/>
        <a:lstStyle/>
        <a:p>
          <a:endParaRPr lang="en-IN"/>
        </a:p>
      </dgm:t>
    </dgm:pt>
    <dgm:pt modelId="{2004C1BD-07F7-4D62-80C3-3F1A1FE0DE3C}" type="sibTrans" cxnId="{137B6067-8628-476F-80EF-E92E9AA393AF}">
      <dgm:prSet/>
      <dgm:spPr/>
      <dgm:t>
        <a:bodyPr/>
        <a:lstStyle/>
        <a:p>
          <a:endParaRPr lang="en-IN"/>
        </a:p>
      </dgm:t>
    </dgm:pt>
    <dgm:pt modelId="{6B24A295-6086-459F-8764-CA2E03A10A3A}">
      <dgm:prSet/>
      <dgm:spPr/>
      <dgm:t>
        <a:bodyPr/>
        <a:lstStyle/>
        <a:p>
          <a:r>
            <a:rPr lang="en-US" b="0" i="0" baseline="0" dirty="0"/>
            <a:t>Verified page title and the presence of key sections like Home, All Courses, Interview, Support, and Blog.</a:t>
          </a:r>
          <a:endParaRPr lang="en-IN" dirty="0"/>
        </a:p>
      </dgm:t>
    </dgm:pt>
    <dgm:pt modelId="{2DD4065B-D4A0-46BD-942F-E39C4D6481E5}" type="parTrans" cxnId="{2345D9E7-1AD2-4BE9-A567-76882648B102}">
      <dgm:prSet/>
      <dgm:spPr/>
      <dgm:t>
        <a:bodyPr/>
        <a:lstStyle/>
        <a:p>
          <a:endParaRPr lang="en-IN"/>
        </a:p>
      </dgm:t>
    </dgm:pt>
    <dgm:pt modelId="{112A65E0-13C7-4D8F-B477-300B891D6C44}" type="sibTrans" cxnId="{2345D9E7-1AD2-4BE9-A567-76882648B102}">
      <dgm:prSet/>
      <dgm:spPr/>
      <dgm:t>
        <a:bodyPr/>
        <a:lstStyle/>
        <a:p>
          <a:endParaRPr lang="en-IN"/>
        </a:p>
      </dgm:t>
    </dgm:pt>
    <dgm:pt modelId="{4AB068A0-729D-4D9A-A19B-FF2E836DD3C9}">
      <dgm:prSet/>
      <dgm:spPr/>
      <dgm:t>
        <a:bodyPr/>
        <a:lstStyle/>
        <a:p>
          <a:r>
            <a:rPr lang="en-US" b="1" i="0" baseline="0" dirty="0"/>
            <a:t>All Courses Page</a:t>
          </a:r>
          <a:endParaRPr lang="en-IN" dirty="0"/>
        </a:p>
      </dgm:t>
    </dgm:pt>
    <dgm:pt modelId="{87DA76ED-BB24-4201-8F7F-5E7528D50D43}" type="parTrans" cxnId="{711A14EF-3588-4B4C-8754-21D877C256E8}">
      <dgm:prSet/>
      <dgm:spPr/>
      <dgm:t>
        <a:bodyPr/>
        <a:lstStyle/>
        <a:p>
          <a:endParaRPr lang="en-IN"/>
        </a:p>
      </dgm:t>
    </dgm:pt>
    <dgm:pt modelId="{5E470C3A-EDB0-4913-B81D-C4715507F2AC}" type="sibTrans" cxnId="{711A14EF-3588-4B4C-8754-21D877C256E8}">
      <dgm:prSet/>
      <dgm:spPr/>
      <dgm:t>
        <a:bodyPr/>
        <a:lstStyle/>
        <a:p>
          <a:endParaRPr lang="en-IN"/>
        </a:p>
      </dgm:t>
    </dgm:pt>
    <dgm:pt modelId="{D576313E-9717-4011-9CC7-342533E14584}">
      <dgm:prSet/>
      <dgm:spPr/>
      <dgm:t>
        <a:bodyPr/>
        <a:lstStyle/>
        <a:p>
          <a:r>
            <a:rPr lang="en-US" b="0" i="0" baseline="0" dirty="0"/>
            <a:t> Verified user registration, login, and forgot password functionality.</a:t>
          </a:r>
          <a:endParaRPr lang="en-IN" dirty="0"/>
        </a:p>
      </dgm:t>
    </dgm:pt>
    <dgm:pt modelId="{AEF7CAF6-0615-4651-920E-1CEDC14979A2}" type="parTrans" cxnId="{B1DBB6D0-9291-4E19-ADE2-DDA32F6333DD}">
      <dgm:prSet/>
      <dgm:spPr/>
      <dgm:t>
        <a:bodyPr/>
        <a:lstStyle/>
        <a:p>
          <a:endParaRPr lang="en-IN"/>
        </a:p>
      </dgm:t>
    </dgm:pt>
    <dgm:pt modelId="{862258B1-B76D-4458-95D6-690BF86BBE36}" type="sibTrans" cxnId="{B1DBB6D0-9291-4E19-ADE2-DDA32F6333DD}">
      <dgm:prSet/>
      <dgm:spPr/>
      <dgm:t>
        <a:bodyPr/>
        <a:lstStyle/>
        <a:p>
          <a:endParaRPr lang="en-IN"/>
        </a:p>
      </dgm:t>
    </dgm:pt>
    <dgm:pt modelId="{4E2FF4F5-4914-4F0E-A45C-B18CEFB4641A}">
      <dgm:prSet/>
      <dgm:spPr/>
      <dgm:t>
        <a:bodyPr/>
        <a:lstStyle/>
        <a:p>
          <a:r>
            <a:rPr lang="en-US" b="1" i="0" baseline="0" dirty="0"/>
            <a:t>Practice Page</a:t>
          </a:r>
          <a:endParaRPr lang="en-IN" dirty="0"/>
        </a:p>
      </dgm:t>
    </dgm:pt>
    <dgm:pt modelId="{A99C52EA-D562-48C2-B371-8E9D268D240A}" type="parTrans" cxnId="{3C219646-A2CD-4359-A311-514611012E7A}">
      <dgm:prSet/>
      <dgm:spPr/>
      <dgm:t>
        <a:bodyPr/>
        <a:lstStyle/>
        <a:p>
          <a:endParaRPr lang="en-IN"/>
        </a:p>
      </dgm:t>
    </dgm:pt>
    <dgm:pt modelId="{F03D2122-3158-4951-BB87-802198550330}" type="sibTrans" cxnId="{3C219646-A2CD-4359-A311-514611012E7A}">
      <dgm:prSet/>
      <dgm:spPr/>
      <dgm:t>
        <a:bodyPr/>
        <a:lstStyle/>
        <a:p>
          <a:endParaRPr lang="en-IN"/>
        </a:p>
      </dgm:t>
    </dgm:pt>
    <dgm:pt modelId="{13D47B85-708F-4C7D-85B1-25F5B4F6CEC1}">
      <dgm:prSet/>
      <dgm:spPr/>
      <dgm:t>
        <a:bodyPr/>
        <a:lstStyle/>
        <a:p>
          <a:r>
            <a:rPr lang="en-US" b="0" i="0" baseline="0" dirty="0"/>
            <a:t>Tested category filter, course search functionality, and search button validation.</a:t>
          </a:r>
          <a:endParaRPr lang="en-IN" dirty="0"/>
        </a:p>
      </dgm:t>
    </dgm:pt>
    <dgm:pt modelId="{040F7E36-6C81-4B3F-8B62-6BA78E8DAAF8}" type="parTrans" cxnId="{4D7801F0-3422-4AC0-B591-3EEBDCE67DDF}">
      <dgm:prSet/>
      <dgm:spPr/>
      <dgm:t>
        <a:bodyPr/>
        <a:lstStyle/>
        <a:p>
          <a:endParaRPr lang="en-IN"/>
        </a:p>
      </dgm:t>
    </dgm:pt>
    <dgm:pt modelId="{EFC4A028-6E57-472D-94E0-077E3F222824}" type="sibTrans" cxnId="{4D7801F0-3422-4AC0-B591-3EEBDCE67DDF}">
      <dgm:prSet/>
      <dgm:spPr/>
      <dgm:t>
        <a:bodyPr/>
        <a:lstStyle/>
        <a:p>
          <a:endParaRPr lang="en-IN"/>
        </a:p>
      </dgm:t>
    </dgm:pt>
    <dgm:pt modelId="{4676C051-2540-4CE7-819B-DE16AF44586A}">
      <dgm:prSet/>
      <dgm:spPr/>
      <dgm:t>
        <a:bodyPr/>
        <a:lstStyle/>
        <a:p>
          <a:r>
            <a:rPr lang="en-US" b="0" i="0" baseline="0" dirty="0"/>
            <a:t>Automated interactions with radio buttons, checkboxes, dropdowns, and alert handling, etc..</a:t>
          </a:r>
          <a:endParaRPr lang="en-IN" dirty="0"/>
        </a:p>
      </dgm:t>
    </dgm:pt>
    <dgm:pt modelId="{104D6B97-21C4-47DB-82B9-4599308788D2}" type="parTrans" cxnId="{FEFD7F9F-BE4A-411A-9535-AF5EB05D8603}">
      <dgm:prSet/>
      <dgm:spPr/>
      <dgm:t>
        <a:bodyPr/>
        <a:lstStyle/>
        <a:p>
          <a:endParaRPr lang="en-IN"/>
        </a:p>
      </dgm:t>
    </dgm:pt>
    <dgm:pt modelId="{E1A52C3B-BAD8-4EC9-886F-393E81DBB52E}" type="sibTrans" cxnId="{FEFD7F9F-BE4A-411A-9535-AF5EB05D8603}">
      <dgm:prSet/>
      <dgm:spPr/>
      <dgm:t>
        <a:bodyPr/>
        <a:lstStyle/>
        <a:p>
          <a:endParaRPr lang="en-IN"/>
        </a:p>
      </dgm:t>
    </dgm:pt>
    <dgm:pt modelId="{55F32B7B-429B-411C-BD5E-A9A81B2A89F6}">
      <dgm:prSet/>
      <dgm:spPr/>
      <dgm:t>
        <a:bodyPr/>
        <a:lstStyle/>
        <a:p>
          <a:r>
            <a:rPr lang="en-US" b="0" i="0" baseline="0" dirty="0"/>
            <a:t>Automated adding, removing items, and proceeding to checkout.</a:t>
          </a:r>
          <a:endParaRPr lang="en-IN" dirty="0"/>
        </a:p>
      </dgm:t>
    </dgm:pt>
    <dgm:pt modelId="{11BE9590-379C-40B2-A935-557CB7B357BA}" type="parTrans" cxnId="{45C3FAF0-C18F-4E0D-927F-68A42C880291}">
      <dgm:prSet/>
      <dgm:spPr/>
      <dgm:t>
        <a:bodyPr/>
        <a:lstStyle/>
        <a:p>
          <a:endParaRPr lang="en-IN"/>
        </a:p>
      </dgm:t>
    </dgm:pt>
    <dgm:pt modelId="{C9714D06-EEDE-4D12-B1FA-09F77CADBD91}" type="sibTrans" cxnId="{45C3FAF0-C18F-4E0D-927F-68A42C880291}">
      <dgm:prSet/>
      <dgm:spPr/>
      <dgm:t>
        <a:bodyPr/>
        <a:lstStyle/>
        <a:p>
          <a:endParaRPr lang="en-IN"/>
        </a:p>
      </dgm:t>
    </dgm:pt>
    <dgm:pt modelId="{3AE93FBE-B151-44D7-BAF9-3FF649153645}">
      <dgm:prSet/>
      <dgm:spPr/>
      <dgm:t>
        <a:bodyPr/>
        <a:lstStyle/>
        <a:p>
          <a:r>
            <a:rPr lang="en-US" b="0" i="0" baseline="0"/>
            <a:t>Generated </a:t>
          </a:r>
          <a:r>
            <a:rPr lang="en-US" b="0" i="0" baseline="0" dirty="0"/>
            <a:t>Extent Reports and captured screenshots for failed steps.</a:t>
          </a:r>
          <a:endParaRPr lang="en-IN" dirty="0"/>
        </a:p>
      </dgm:t>
    </dgm:pt>
    <dgm:pt modelId="{4C2144FD-F64D-4132-B109-D7B37810A988}" type="parTrans" cxnId="{688DEB46-DBDE-4E55-808E-A3179742F424}">
      <dgm:prSet/>
      <dgm:spPr/>
      <dgm:t>
        <a:bodyPr/>
        <a:lstStyle/>
        <a:p>
          <a:endParaRPr lang="en-IN"/>
        </a:p>
      </dgm:t>
    </dgm:pt>
    <dgm:pt modelId="{97ED8CBA-746E-425B-A04F-B2DEDC4A2784}" type="sibTrans" cxnId="{688DEB46-DBDE-4E55-808E-A3179742F424}">
      <dgm:prSet/>
      <dgm:spPr/>
      <dgm:t>
        <a:bodyPr/>
        <a:lstStyle/>
        <a:p>
          <a:endParaRPr lang="en-IN"/>
        </a:p>
      </dgm:t>
    </dgm:pt>
    <dgm:pt modelId="{9838A1CC-09D9-4517-9210-AE973EB1D371}" type="pres">
      <dgm:prSet presAssocID="{DCB63BC0-4F5F-4BAC-B75B-D30EE32A0AE7}" presName="Name0" presStyleCnt="0">
        <dgm:presLayoutVars>
          <dgm:dir/>
          <dgm:animLvl val="lvl"/>
          <dgm:resizeHandles/>
        </dgm:presLayoutVars>
      </dgm:prSet>
      <dgm:spPr/>
    </dgm:pt>
    <dgm:pt modelId="{0022BE65-1454-44E3-A60A-ECDF7FB51A84}" type="pres">
      <dgm:prSet presAssocID="{5A2411BC-F765-42F2-9359-4B27957AE5A8}" presName="linNode" presStyleCnt="0"/>
      <dgm:spPr/>
    </dgm:pt>
    <dgm:pt modelId="{343FCADC-79BD-428C-A5AF-4B24C8C63075}" type="pres">
      <dgm:prSet presAssocID="{5A2411BC-F765-42F2-9359-4B27957AE5A8}" presName="parentShp" presStyleLbl="node1" presStyleIdx="0" presStyleCnt="6" custScaleX="97931">
        <dgm:presLayoutVars>
          <dgm:bulletEnabled val="1"/>
        </dgm:presLayoutVars>
      </dgm:prSet>
      <dgm:spPr/>
    </dgm:pt>
    <dgm:pt modelId="{4857E191-21CE-4B5A-B1E0-C6EEF97CA524}" type="pres">
      <dgm:prSet presAssocID="{5A2411BC-F765-42F2-9359-4B27957AE5A8}" presName="childShp" presStyleLbl="bgAccFollowNode1" presStyleIdx="0" presStyleCnt="6">
        <dgm:presLayoutVars>
          <dgm:bulletEnabled val="1"/>
        </dgm:presLayoutVars>
      </dgm:prSet>
      <dgm:spPr/>
    </dgm:pt>
    <dgm:pt modelId="{10EB9AA1-79E8-480F-8BA0-C8B09906E4B9}" type="pres">
      <dgm:prSet presAssocID="{E84127C5-F169-49E8-87F6-CC5EEEA61DF6}" presName="spacing" presStyleCnt="0"/>
      <dgm:spPr/>
    </dgm:pt>
    <dgm:pt modelId="{1B0902C9-8C02-43F5-8493-021FB4B25725}" type="pres">
      <dgm:prSet presAssocID="{338A3C7E-590C-453A-AF88-636A9997DCBA}" presName="linNode" presStyleCnt="0"/>
      <dgm:spPr/>
    </dgm:pt>
    <dgm:pt modelId="{6C2AD33F-61B6-41AE-9D1B-8649089F38DE}" type="pres">
      <dgm:prSet presAssocID="{338A3C7E-590C-453A-AF88-636A9997DCBA}" presName="parentShp" presStyleLbl="node1" presStyleIdx="1" presStyleCnt="6">
        <dgm:presLayoutVars>
          <dgm:bulletEnabled val="1"/>
        </dgm:presLayoutVars>
      </dgm:prSet>
      <dgm:spPr/>
    </dgm:pt>
    <dgm:pt modelId="{8561B897-2834-4A94-90B5-D52F688C3634}" type="pres">
      <dgm:prSet presAssocID="{338A3C7E-590C-453A-AF88-636A9997DCBA}" presName="childShp" presStyleLbl="bgAccFollowNode1" presStyleIdx="1" presStyleCnt="6">
        <dgm:presLayoutVars>
          <dgm:bulletEnabled val="1"/>
        </dgm:presLayoutVars>
      </dgm:prSet>
      <dgm:spPr/>
    </dgm:pt>
    <dgm:pt modelId="{A385A78B-5132-420D-822C-0EC5D1A8CD84}" type="pres">
      <dgm:prSet presAssocID="{2004C1BD-07F7-4D62-80C3-3F1A1FE0DE3C}" presName="spacing" presStyleCnt="0"/>
      <dgm:spPr/>
    </dgm:pt>
    <dgm:pt modelId="{F55E451E-B9E2-439A-9878-041BCCDA71D4}" type="pres">
      <dgm:prSet presAssocID="{4AB068A0-729D-4D9A-A19B-FF2E836DD3C9}" presName="linNode" presStyleCnt="0"/>
      <dgm:spPr/>
    </dgm:pt>
    <dgm:pt modelId="{B0120E18-7471-4C4F-A564-BBA4D03F1F04}" type="pres">
      <dgm:prSet presAssocID="{4AB068A0-729D-4D9A-A19B-FF2E836DD3C9}" presName="parentShp" presStyleLbl="node1" presStyleIdx="2" presStyleCnt="6">
        <dgm:presLayoutVars>
          <dgm:bulletEnabled val="1"/>
        </dgm:presLayoutVars>
      </dgm:prSet>
      <dgm:spPr/>
    </dgm:pt>
    <dgm:pt modelId="{698DEA23-DF89-415D-852F-9495054CC837}" type="pres">
      <dgm:prSet presAssocID="{4AB068A0-729D-4D9A-A19B-FF2E836DD3C9}" presName="childShp" presStyleLbl="bgAccFollowNode1" presStyleIdx="2" presStyleCnt="6">
        <dgm:presLayoutVars>
          <dgm:bulletEnabled val="1"/>
        </dgm:presLayoutVars>
      </dgm:prSet>
      <dgm:spPr/>
    </dgm:pt>
    <dgm:pt modelId="{7B562657-FD3F-4FC0-BD00-0D7E8CF6A618}" type="pres">
      <dgm:prSet presAssocID="{5E470C3A-EDB0-4913-B81D-C4715507F2AC}" presName="spacing" presStyleCnt="0"/>
      <dgm:spPr/>
    </dgm:pt>
    <dgm:pt modelId="{9D9A99D2-F2BD-4365-B73B-8DED8FF49CF0}" type="pres">
      <dgm:prSet presAssocID="{4E2FF4F5-4914-4F0E-A45C-B18CEFB4641A}" presName="linNode" presStyleCnt="0"/>
      <dgm:spPr/>
    </dgm:pt>
    <dgm:pt modelId="{64FFAF66-4EF6-4901-9487-0FE0801EAAEB}" type="pres">
      <dgm:prSet presAssocID="{4E2FF4F5-4914-4F0E-A45C-B18CEFB4641A}" presName="parentShp" presStyleLbl="node1" presStyleIdx="3" presStyleCnt="6">
        <dgm:presLayoutVars>
          <dgm:bulletEnabled val="1"/>
        </dgm:presLayoutVars>
      </dgm:prSet>
      <dgm:spPr/>
    </dgm:pt>
    <dgm:pt modelId="{1252ECB7-C1A5-4FBC-8964-12E5D7A6D893}" type="pres">
      <dgm:prSet presAssocID="{4E2FF4F5-4914-4F0E-A45C-B18CEFB4641A}" presName="childShp" presStyleLbl="bgAccFollowNode1" presStyleIdx="3" presStyleCnt="6">
        <dgm:presLayoutVars>
          <dgm:bulletEnabled val="1"/>
        </dgm:presLayoutVars>
      </dgm:prSet>
      <dgm:spPr/>
    </dgm:pt>
    <dgm:pt modelId="{088A3497-B64D-4F77-B037-913E3AAA3D41}" type="pres">
      <dgm:prSet presAssocID="{F03D2122-3158-4951-BB87-802198550330}" presName="spacing" presStyleCnt="0"/>
      <dgm:spPr/>
    </dgm:pt>
    <dgm:pt modelId="{3B5C47CA-ADA1-4D91-87F1-5658834BB4C3}" type="pres">
      <dgm:prSet presAssocID="{56C45FAC-3B13-49F5-861F-C6927C8F60C8}" presName="linNode" presStyleCnt="0"/>
      <dgm:spPr/>
    </dgm:pt>
    <dgm:pt modelId="{30CF94F6-FEBA-4F64-B963-64EA3A84B0B7}" type="pres">
      <dgm:prSet presAssocID="{56C45FAC-3B13-49F5-861F-C6927C8F60C8}" presName="parentShp" presStyleLbl="node1" presStyleIdx="4" presStyleCnt="6">
        <dgm:presLayoutVars>
          <dgm:bulletEnabled val="1"/>
        </dgm:presLayoutVars>
      </dgm:prSet>
      <dgm:spPr/>
    </dgm:pt>
    <dgm:pt modelId="{E96454BE-92E2-495B-9B83-AD8B8DC04B0D}" type="pres">
      <dgm:prSet presAssocID="{56C45FAC-3B13-49F5-861F-C6927C8F60C8}" presName="childShp" presStyleLbl="bgAccFollowNode1" presStyleIdx="4" presStyleCnt="6">
        <dgm:presLayoutVars>
          <dgm:bulletEnabled val="1"/>
        </dgm:presLayoutVars>
      </dgm:prSet>
      <dgm:spPr/>
    </dgm:pt>
    <dgm:pt modelId="{42A4676E-A5A5-4637-A801-9BA57AE9D977}" type="pres">
      <dgm:prSet presAssocID="{8CBB3E60-C79D-47B2-9E77-50912B9F61D3}" presName="spacing" presStyleCnt="0"/>
      <dgm:spPr/>
    </dgm:pt>
    <dgm:pt modelId="{88034C35-6FBF-4629-B2E2-3CE210C3D322}" type="pres">
      <dgm:prSet presAssocID="{2A94F527-BD9A-476D-AD45-17B30B043963}" presName="linNode" presStyleCnt="0"/>
      <dgm:spPr/>
    </dgm:pt>
    <dgm:pt modelId="{DCE776DD-9153-40F7-9055-04194E3D6C98}" type="pres">
      <dgm:prSet presAssocID="{2A94F527-BD9A-476D-AD45-17B30B043963}" presName="parentShp" presStyleLbl="node1" presStyleIdx="5" presStyleCnt="6">
        <dgm:presLayoutVars>
          <dgm:bulletEnabled val="1"/>
        </dgm:presLayoutVars>
      </dgm:prSet>
      <dgm:spPr/>
    </dgm:pt>
    <dgm:pt modelId="{E8B2546E-D820-484D-8252-C4862FD7AD5B}" type="pres">
      <dgm:prSet presAssocID="{2A94F527-BD9A-476D-AD45-17B30B043963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DAA33003-9BF7-4F3D-A521-8C3C9A5DE224}" type="presOf" srcId="{5A2411BC-F765-42F2-9359-4B27957AE5A8}" destId="{343FCADC-79BD-428C-A5AF-4B24C8C63075}" srcOrd="0" destOrd="0" presId="urn:microsoft.com/office/officeart/2005/8/layout/vList6"/>
    <dgm:cxn modelId="{9035CE0D-AFB7-4C36-9E96-5DA122C57D80}" type="presOf" srcId="{6B24A295-6086-459F-8764-CA2E03A10A3A}" destId="{4857E191-21CE-4B5A-B1E0-C6EEF97CA524}" srcOrd="0" destOrd="0" presId="urn:microsoft.com/office/officeart/2005/8/layout/vList6"/>
    <dgm:cxn modelId="{34A1925D-26A4-448E-963D-D0D01802FC4C}" srcId="{DCB63BC0-4F5F-4BAC-B75B-D30EE32A0AE7}" destId="{5A2411BC-F765-42F2-9359-4B27957AE5A8}" srcOrd="0" destOrd="0" parTransId="{367573B5-147F-46EC-8452-C15A368715B2}" sibTransId="{E84127C5-F169-49E8-87F6-CC5EEEA61DF6}"/>
    <dgm:cxn modelId="{3C219646-A2CD-4359-A311-514611012E7A}" srcId="{DCB63BC0-4F5F-4BAC-B75B-D30EE32A0AE7}" destId="{4E2FF4F5-4914-4F0E-A45C-B18CEFB4641A}" srcOrd="3" destOrd="0" parTransId="{A99C52EA-D562-48C2-B371-8E9D268D240A}" sibTransId="{F03D2122-3158-4951-BB87-802198550330}"/>
    <dgm:cxn modelId="{688DEB46-DBDE-4E55-808E-A3179742F424}" srcId="{2A94F527-BD9A-476D-AD45-17B30B043963}" destId="{3AE93FBE-B151-44D7-BAF9-3FF649153645}" srcOrd="0" destOrd="0" parTransId="{4C2144FD-F64D-4132-B109-D7B37810A988}" sibTransId="{97ED8CBA-746E-425B-A04F-B2DEDC4A2784}"/>
    <dgm:cxn modelId="{137B6067-8628-476F-80EF-E92E9AA393AF}" srcId="{DCB63BC0-4F5F-4BAC-B75B-D30EE32A0AE7}" destId="{338A3C7E-590C-453A-AF88-636A9997DCBA}" srcOrd="1" destOrd="0" parTransId="{AACED6F4-4162-4178-AA0A-1AC6C2ACE999}" sibTransId="{2004C1BD-07F7-4D62-80C3-3F1A1FE0DE3C}"/>
    <dgm:cxn modelId="{73312D54-CE39-4241-B09C-82CA416AC9D5}" srcId="{DCB63BC0-4F5F-4BAC-B75B-D30EE32A0AE7}" destId="{2A94F527-BD9A-476D-AD45-17B30B043963}" srcOrd="5" destOrd="0" parTransId="{4BADBDDA-A042-4C86-B7EE-7A07D6076E75}" sibTransId="{4ED8A27C-C825-4C37-8576-0619B7B8981B}"/>
    <dgm:cxn modelId="{4A8EDD54-CD58-4409-A523-E14A61AE04C8}" type="presOf" srcId="{55F32B7B-429B-411C-BD5E-A9A81B2A89F6}" destId="{E96454BE-92E2-495B-9B83-AD8B8DC04B0D}" srcOrd="0" destOrd="0" presId="urn:microsoft.com/office/officeart/2005/8/layout/vList6"/>
    <dgm:cxn modelId="{2AAABC58-51CB-4490-BC25-BBF02D409306}" type="presOf" srcId="{56C45FAC-3B13-49F5-861F-C6927C8F60C8}" destId="{30CF94F6-FEBA-4F64-B963-64EA3A84B0B7}" srcOrd="0" destOrd="0" presId="urn:microsoft.com/office/officeart/2005/8/layout/vList6"/>
    <dgm:cxn modelId="{7B32778C-8043-4059-8B0F-54452FD78340}" srcId="{DCB63BC0-4F5F-4BAC-B75B-D30EE32A0AE7}" destId="{56C45FAC-3B13-49F5-861F-C6927C8F60C8}" srcOrd="4" destOrd="0" parTransId="{6E0CABB6-0C57-43F1-88B2-AD630D256E21}" sibTransId="{8CBB3E60-C79D-47B2-9E77-50912B9F61D3}"/>
    <dgm:cxn modelId="{E970068D-87FA-498A-9FDB-26E5CBF9C99A}" type="presOf" srcId="{DCB63BC0-4F5F-4BAC-B75B-D30EE32A0AE7}" destId="{9838A1CC-09D9-4517-9210-AE973EB1D371}" srcOrd="0" destOrd="0" presId="urn:microsoft.com/office/officeart/2005/8/layout/vList6"/>
    <dgm:cxn modelId="{70F0A894-1C68-4CFC-927C-8ED3D7B739A4}" type="presOf" srcId="{D576313E-9717-4011-9CC7-342533E14584}" destId="{8561B897-2834-4A94-90B5-D52F688C3634}" srcOrd="0" destOrd="0" presId="urn:microsoft.com/office/officeart/2005/8/layout/vList6"/>
    <dgm:cxn modelId="{DE34769A-FFA3-4135-BC2D-9B82FDA53FFD}" type="presOf" srcId="{4AB068A0-729D-4D9A-A19B-FF2E836DD3C9}" destId="{B0120E18-7471-4C4F-A564-BBA4D03F1F04}" srcOrd="0" destOrd="0" presId="urn:microsoft.com/office/officeart/2005/8/layout/vList6"/>
    <dgm:cxn modelId="{FEFD7F9F-BE4A-411A-9535-AF5EB05D8603}" srcId="{4E2FF4F5-4914-4F0E-A45C-B18CEFB4641A}" destId="{4676C051-2540-4CE7-819B-DE16AF44586A}" srcOrd="0" destOrd="0" parTransId="{104D6B97-21C4-47DB-82B9-4599308788D2}" sibTransId="{E1A52C3B-BAD8-4EC9-886F-393E81DBB52E}"/>
    <dgm:cxn modelId="{B1DBB6D0-9291-4E19-ADE2-DDA32F6333DD}" srcId="{338A3C7E-590C-453A-AF88-636A9997DCBA}" destId="{D576313E-9717-4011-9CC7-342533E14584}" srcOrd="0" destOrd="0" parTransId="{AEF7CAF6-0615-4651-920E-1CEDC14979A2}" sibTransId="{862258B1-B76D-4458-95D6-690BF86BBE36}"/>
    <dgm:cxn modelId="{E22C48D1-229D-42E3-8D59-5C68C207D8DC}" type="presOf" srcId="{2A94F527-BD9A-476D-AD45-17B30B043963}" destId="{DCE776DD-9153-40F7-9055-04194E3D6C98}" srcOrd="0" destOrd="0" presId="urn:microsoft.com/office/officeart/2005/8/layout/vList6"/>
    <dgm:cxn modelId="{2345D9E7-1AD2-4BE9-A567-76882648B102}" srcId="{5A2411BC-F765-42F2-9359-4B27957AE5A8}" destId="{6B24A295-6086-459F-8764-CA2E03A10A3A}" srcOrd="0" destOrd="0" parTransId="{2DD4065B-D4A0-46BD-942F-E39C4D6481E5}" sibTransId="{112A65E0-13C7-4D8F-B477-300B891D6C44}"/>
    <dgm:cxn modelId="{711A14EF-3588-4B4C-8754-21D877C256E8}" srcId="{DCB63BC0-4F5F-4BAC-B75B-D30EE32A0AE7}" destId="{4AB068A0-729D-4D9A-A19B-FF2E836DD3C9}" srcOrd="2" destOrd="0" parTransId="{87DA76ED-BB24-4201-8F7F-5E7528D50D43}" sibTransId="{5E470C3A-EDB0-4913-B81D-C4715507F2AC}"/>
    <dgm:cxn modelId="{4D7801F0-3422-4AC0-B591-3EEBDCE67DDF}" srcId="{4AB068A0-729D-4D9A-A19B-FF2E836DD3C9}" destId="{13D47B85-708F-4C7D-85B1-25F5B4F6CEC1}" srcOrd="0" destOrd="0" parTransId="{040F7E36-6C81-4B3F-8B62-6BA78E8DAAF8}" sibTransId="{EFC4A028-6E57-472D-94E0-077E3F222824}"/>
    <dgm:cxn modelId="{B9CCCFF0-1E57-4FA0-8F27-B1E3BBD6F0FF}" type="presOf" srcId="{4E2FF4F5-4914-4F0E-A45C-B18CEFB4641A}" destId="{64FFAF66-4EF6-4901-9487-0FE0801EAAEB}" srcOrd="0" destOrd="0" presId="urn:microsoft.com/office/officeart/2005/8/layout/vList6"/>
    <dgm:cxn modelId="{45C3FAF0-C18F-4E0D-927F-68A42C880291}" srcId="{56C45FAC-3B13-49F5-861F-C6927C8F60C8}" destId="{55F32B7B-429B-411C-BD5E-A9A81B2A89F6}" srcOrd="0" destOrd="0" parTransId="{11BE9590-379C-40B2-A935-557CB7B357BA}" sibTransId="{C9714D06-EEDE-4D12-B1FA-09F77CADBD91}"/>
    <dgm:cxn modelId="{FAC174F1-23A0-45F1-B321-FE3B317222D7}" type="presOf" srcId="{13D47B85-708F-4C7D-85B1-25F5B4F6CEC1}" destId="{698DEA23-DF89-415D-852F-9495054CC837}" srcOrd="0" destOrd="0" presId="urn:microsoft.com/office/officeart/2005/8/layout/vList6"/>
    <dgm:cxn modelId="{F90696F2-799C-4CF5-AE40-695A80E3A88D}" type="presOf" srcId="{4676C051-2540-4CE7-819B-DE16AF44586A}" destId="{1252ECB7-C1A5-4FBC-8964-12E5D7A6D893}" srcOrd="0" destOrd="0" presId="urn:microsoft.com/office/officeart/2005/8/layout/vList6"/>
    <dgm:cxn modelId="{96D567F3-2A9E-42F2-8D2A-40B0DA6389DA}" type="presOf" srcId="{338A3C7E-590C-453A-AF88-636A9997DCBA}" destId="{6C2AD33F-61B6-41AE-9D1B-8649089F38DE}" srcOrd="0" destOrd="0" presId="urn:microsoft.com/office/officeart/2005/8/layout/vList6"/>
    <dgm:cxn modelId="{7B7944F8-691C-4B1E-AD51-43A5F0A62746}" type="presOf" srcId="{3AE93FBE-B151-44D7-BAF9-3FF649153645}" destId="{E8B2546E-D820-484D-8252-C4862FD7AD5B}" srcOrd="0" destOrd="0" presId="urn:microsoft.com/office/officeart/2005/8/layout/vList6"/>
    <dgm:cxn modelId="{AFEFB599-E259-45A5-8DEC-57F48C18DEF0}" type="presParOf" srcId="{9838A1CC-09D9-4517-9210-AE973EB1D371}" destId="{0022BE65-1454-44E3-A60A-ECDF7FB51A84}" srcOrd="0" destOrd="0" presId="urn:microsoft.com/office/officeart/2005/8/layout/vList6"/>
    <dgm:cxn modelId="{4FEECB51-856A-40E9-AEB3-DA01FB7C1726}" type="presParOf" srcId="{0022BE65-1454-44E3-A60A-ECDF7FB51A84}" destId="{343FCADC-79BD-428C-A5AF-4B24C8C63075}" srcOrd="0" destOrd="0" presId="urn:microsoft.com/office/officeart/2005/8/layout/vList6"/>
    <dgm:cxn modelId="{C34F1FAD-1CB7-4375-A086-1B7B334FE49E}" type="presParOf" srcId="{0022BE65-1454-44E3-A60A-ECDF7FB51A84}" destId="{4857E191-21CE-4B5A-B1E0-C6EEF97CA524}" srcOrd="1" destOrd="0" presId="urn:microsoft.com/office/officeart/2005/8/layout/vList6"/>
    <dgm:cxn modelId="{9557D6B4-40CB-43CF-93A1-C9BEBEF8CA05}" type="presParOf" srcId="{9838A1CC-09D9-4517-9210-AE973EB1D371}" destId="{10EB9AA1-79E8-480F-8BA0-C8B09906E4B9}" srcOrd="1" destOrd="0" presId="urn:microsoft.com/office/officeart/2005/8/layout/vList6"/>
    <dgm:cxn modelId="{48F63C13-24B9-47CF-8F69-185378B41278}" type="presParOf" srcId="{9838A1CC-09D9-4517-9210-AE973EB1D371}" destId="{1B0902C9-8C02-43F5-8493-021FB4B25725}" srcOrd="2" destOrd="0" presId="urn:microsoft.com/office/officeart/2005/8/layout/vList6"/>
    <dgm:cxn modelId="{4FD54A0F-5D8A-44DD-8869-06A06CF3FEA7}" type="presParOf" srcId="{1B0902C9-8C02-43F5-8493-021FB4B25725}" destId="{6C2AD33F-61B6-41AE-9D1B-8649089F38DE}" srcOrd="0" destOrd="0" presId="urn:microsoft.com/office/officeart/2005/8/layout/vList6"/>
    <dgm:cxn modelId="{63DD1E5B-8959-4D17-AE0D-DC67D73CFD4E}" type="presParOf" srcId="{1B0902C9-8C02-43F5-8493-021FB4B25725}" destId="{8561B897-2834-4A94-90B5-D52F688C3634}" srcOrd="1" destOrd="0" presId="urn:microsoft.com/office/officeart/2005/8/layout/vList6"/>
    <dgm:cxn modelId="{6E62A493-6AEE-445E-AD31-DD6824469046}" type="presParOf" srcId="{9838A1CC-09D9-4517-9210-AE973EB1D371}" destId="{A385A78B-5132-420D-822C-0EC5D1A8CD84}" srcOrd="3" destOrd="0" presId="urn:microsoft.com/office/officeart/2005/8/layout/vList6"/>
    <dgm:cxn modelId="{4809358F-DB02-4CD2-8FBE-2E3078B48B61}" type="presParOf" srcId="{9838A1CC-09D9-4517-9210-AE973EB1D371}" destId="{F55E451E-B9E2-439A-9878-041BCCDA71D4}" srcOrd="4" destOrd="0" presId="urn:microsoft.com/office/officeart/2005/8/layout/vList6"/>
    <dgm:cxn modelId="{148D93E9-8174-4337-9B3E-3387BF6447E8}" type="presParOf" srcId="{F55E451E-B9E2-439A-9878-041BCCDA71D4}" destId="{B0120E18-7471-4C4F-A564-BBA4D03F1F04}" srcOrd="0" destOrd="0" presId="urn:microsoft.com/office/officeart/2005/8/layout/vList6"/>
    <dgm:cxn modelId="{81FC1D51-3514-4503-B401-256937088DF5}" type="presParOf" srcId="{F55E451E-B9E2-439A-9878-041BCCDA71D4}" destId="{698DEA23-DF89-415D-852F-9495054CC837}" srcOrd="1" destOrd="0" presId="urn:microsoft.com/office/officeart/2005/8/layout/vList6"/>
    <dgm:cxn modelId="{E802BDC6-E57C-4EA8-BCAE-47F78D332E5E}" type="presParOf" srcId="{9838A1CC-09D9-4517-9210-AE973EB1D371}" destId="{7B562657-FD3F-4FC0-BD00-0D7E8CF6A618}" srcOrd="5" destOrd="0" presId="urn:microsoft.com/office/officeart/2005/8/layout/vList6"/>
    <dgm:cxn modelId="{87D5ECAA-DC8F-4F97-A5B3-53511C301FE9}" type="presParOf" srcId="{9838A1CC-09D9-4517-9210-AE973EB1D371}" destId="{9D9A99D2-F2BD-4365-B73B-8DED8FF49CF0}" srcOrd="6" destOrd="0" presId="urn:microsoft.com/office/officeart/2005/8/layout/vList6"/>
    <dgm:cxn modelId="{A79AB5F2-D58B-4CE8-8395-A68F6DB4C10C}" type="presParOf" srcId="{9D9A99D2-F2BD-4365-B73B-8DED8FF49CF0}" destId="{64FFAF66-4EF6-4901-9487-0FE0801EAAEB}" srcOrd="0" destOrd="0" presId="urn:microsoft.com/office/officeart/2005/8/layout/vList6"/>
    <dgm:cxn modelId="{469E3AAB-ADDC-45B2-B258-50A7656C2703}" type="presParOf" srcId="{9D9A99D2-F2BD-4365-B73B-8DED8FF49CF0}" destId="{1252ECB7-C1A5-4FBC-8964-12E5D7A6D893}" srcOrd="1" destOrd="0" presId="urn:microsoft.com/office/officeart/2005/8/layout/vList6"/>
    <dgm:cxn modelId="{4E46EB6C-03B7-4331-B8B5-1CCEC9109909}" type="presParOf" srcId="{9838A1CC-09D9-4517-9210-AE973EB1D371}" destId="{088A3497-B64D-4F77-B037-913E3AAA3D41}" srcOrd="7" destOrd="0" presId="urn:microsoft.com/office/officeart/2005/8/layout/vList6"/>
    <dgm:cxn modelId="{AF07494D-3A70-48C5-A4D1-2AEABD3E5974}" type="presParOf" srcId="{9838A1CC-09D9-4517-9210-AE973EB1D371}" destId="{3B5C47CA-ADA1-4D91-87F1-5658834BB4C3}" srcOrd="8" destOrd="0" presId="urn:microsoft.com/office/officeart/2005/8/layout/vList6"/>
    <dgm:cxn modelId="{CF765412-25AB-48F9-97B3-640DD4C39539}" type="presParOf" srcId="{3B5C47CA-ADA1-4D91-87F1-5658834BB4C3}" destId="{30CF94F6-FEBA-4F64-B963-64EA3A84B0B7}" srcOrd="0" destOrd="0" presId="urn:microsoft.com/office/officeart/2005/8/layout/vList6"/>
    <dgm:cxn modelId="{865E07B7-5E4E-409E-9516-6BDABF1CC685}" type="presParOf" srcId="{3B5C47CA-ADA1-4D91-87F1-5658834BB4C3}" destId="{E96454BE-92E2-495B-9B83-AD8B8DC04B0D}" srcOrd="1" destOrd="0" presId="urn:microsoft.com/office/officeart/2005/8/layout/vList6"/>
    <dgm:cxn modelId="{C6E93669-56B5-44CD-A432-42B10F126DBD}" type="presParOf" srcId="{9838A1CC-09D9-4517-9210-AE973EB1D371}" destId="{42A4676E-A5A5-4637-A801-9BA57AE9D977}" srcOrd="9" destOrd="0" presId="urn:microsoft.com/office/officeart/2005/8/layout/vList6"/>
    <dgm:cxn modelId="{50002830-3515-4ECB-AC72-CC5307BC508A}" type="presParOf" srcId="{9838A1CC-09D9-4517-9210-AE973EB1D371}" destId="{88034C35-6FBF-4629-B2E2-3CE210C3D322}" srcOrd="10" destOrd="0" presId="urn:microsoft.com/office/officeart/2005/8/layout/vList6"/>
    <dgm:cxn modelId="{C98308FB-CE85-4F61-9C80-002E3D1D5A65}" type="presParOf" srcId="{88034C35-6FBF-4629-B2E2-3CE210C3D322}" destId="{DCE776DD-9153-40F7-9055-04194E3D6C98}" srcOrd="0" destOrd="0" presId="urn:microsoft.com/office/officeart/2005/8/layout/vList6"/>
    <dgm:cxn modelId="{E24DED00-FBEE-49B9-A267-FB9EE520ADBD}" type="presParOf" srcId="{88034C35-6FBF-4629-B2E2-3CE210C3D322}" destId="{E8B2546E-D820-484D-8252-C4862FD7AD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9FC9-7CA9-4769-91AB-8B71751D3A71}">
      <dsp:nvSpPr>
        <dsp:cNvPr id="0" name=""/>
        <dsp:cNvSpPr/>
      </dsp:nvSpPr>
      <dsp:spPr>
        <a:xfrm>
          <a:off x="2888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Planning</a:t>
          </a:r>
          <a:endParaRPr lang="en-IN" sz="2800" kern="1200" dirty="0"/>
        </a:p>
      </dsp:txBody>
      <dsp:txXfrm>
        <a:off x="706792" y="442793"/>
        <a:ext cx="2111713" cy="1407808"/>
      </dsp:txXfrm>
    </dsp:sp>
    <dsp:sp modelId="{AF486B50-3E1E-45B0-9FEF-FBB8A4417CC3}">
      <dsp:nvSpPr>
        <dsp:cNvPr id="0" name=""/>
        <dsp:cNvSpPr/>
      </dsp:nvSpPr>
      <dsp:spPr>
        <a:xfrm>
          <a:off x="3170457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Environment Setup</a:t>
          </a:r>
          <a:endParaRPr lang="en-IN" sz="2800" kern="1200" dirty="0"/>
        </a:p>
      </dsp:txBody>
      <dsp:txXfrm>
        <a:off x="3874361" y="442793"/>
        <a:ext cx="2111713" cy="1407808"/>
      </dsp:txXfrm>
    </dsp:sp>
    <dsp:sp modelId="{C3470C9B-CDAB-41B5-B2C2-2CE1E6AAA678}">
      <dsp:nvSpPr>
        <dsp:cNvPr id="0" name=""/>
        <dsp:cNvSpPr/>
      </dsp:nvSpPr>
      <dsp:spPr>
        <a:xfrm>
          <a:off x="6338026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Design</a:t>
          </a:r>
          <a:endParaRPr lang="en-IN" sz="2800" kern="1200" dirty="0"/>
        </a:p>
      </dsp:txBody>
      <dsp:txXfrm>
        <a:off x="7041930" y="442793"/>
        <a:ext cx="2111713" cy="1407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9FC9-7CA9-4769-91AB-8B71751D3A71}">
      <dsp:nvSpPr>
        <dsp:cNvPr id="0" name=""/>
        <dsp:cNvSpPr/>
      </dsp:nvSpPr>
      <dsp:spPr>
        <a:xfrm>
          <a:off x="2888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Execution</a:t>
          </a:r>
          <a:endParaRPr lang="en-IN" sz="2700" kern="1200" dirty="0"/>
        </a:p>
      </dsp:txBody>
      <dsp:txXfrm>
        <a:off x="706792" y="442793"/>
        <a:ext cx="2111713" cy="1407808"/>
      </dsp:txXfrm>
    </dsp:sp>
    <dsp:sp modelId="{AF486B50-3E1E-45B0-9FEF-FBB8A4417CC3}">
      <dsp:nvSpPr>
        <dsp:cNvPr id="0" name=""/>
        <dsp:cNvSpPr/>
      </dsp:nvSpPr>
      <dsp:spPr>
        <a:xfrm>
          <a:off x="3170457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Reporting</a:t>
          </a:r>
          <a:endParaRPr lang="en-IN" sz="2700" kern="1200" dirty="0"/>
        </a:p>
      </dsp:txBody>
      <dsp:txXfrm>
        <a:off x="3874361" y="442793"/>
        <a:ext cx="2111713" cy="1407808"/>
      </dsp:txXfrm>
    </dsp:sp>
    <dsp:sp modelId="{C3470C9B-CDAB-41B5-B2C2-2CE1E6AAA678}">
      <dsp:nvSpPr>
        <dsp:cNvPr id="0" name=""/>
        <dsp:cNvSpPr/>
      </dsp:nvSpPr>
      <dsp:spPr>
        <a:xfrm>
          <a:off x="6338026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Maintenance</a:t>
          </a:r>
          <a:endParaRPr lang="en-IN" sz="2700" kern="1200" dirty="0"/>
        </a:p>
      </dsp:txBody>
      <dsp:txXfrm>
        <a:off x="7041930" y="442793"/>
        <a:ext cx="2111713" cy="1407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7E191-21CE-4B5A-B1E0-C6EEF97CA524}">
      <dsp:nvSpPr>
        <dsp:cNvPr id="0" name=""/>
        <dsp:cNvSpPr/>
      </dsp:nvSpPr>
      <dsp:spPr>
        <a:xfrm>
          <a:off x="3757835" y="606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Verified page title and the presence of key sections like Home, All Courses, Interview, Support, and Blog.</a:t>
          </a:r>
          <a:endParaRPr lang="en-IN" sz="1800" kern="1200" dirty="0"/>
        </a:p>
      </dsp:txBody>
      <dsp:txXfrm>
        <a:off x="3757835" y="96186"/>
        <a:ext cx="5408935" cy="573479"/>
      </dsp:txXfrm>
    </dsp:sp>
    <dsp:sp modelId="{343FCADC-79BD-428C-A5AF-4B24C8C63075}">
      <dsp:nvSpPr>
        <dsp:cNvPr id="0" name=""/>
        <dsp:cNvSpPr/>
      </dsp:nvSpPr>
      <dsp:spPr>
        <a:xfrm>
          <a:off x="39281" y="606"/>
          <a:ext cx="3718554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Home Page</a:t>
          </a:r>
          <a:endParaRPr lang="en-IN" sz="2900" kern="1200" dirty="0"/>
        </a:p>
      </dsp:txBody>
      <dsp:txXfrm>
        <a:off x="76608" y="37933"/>
        <a:ext cx="3643900" cy="689985"/>
      </dsp:txXfrm>
    </dsp:sp>
    <dsp:sp modelId="{8561B897-2834-4A94-90B5-D52F688C3634}">
      <dsp:nvSpPr>
        <dsp:cNvPr id="0" name=""/>
        <dsp:cNvSpPr/>
      </dsp:nvSpPr>
      <dsp:spPr>
        <a:xfrm>
          <a:off x="3797116" y="841710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 Verified user registration, login, and forgot password functionality.</a:t>
          </a:r>
          <a:endParaRPr lang="en-IN" sz="1800" kern="1200" dirty="0"/>
        </a:p>
      </dsp:txBody>
      <dsp:txXfrm>
        <a:off x="3797116" y="937290"/>
        <a:ext cx="5408935" cy="573479"/>
      </dsp:txXfrm>
    </dsp:sp>
    <dsp:sp modelId="{6C2AD33F-61B6-41AE-9D1B-8649089F38DE}">
      <dsp:nvSpPr>
        <dsp:cNvPr id="0" name=""/>
        <dsp:cNvSpPr/>
      </dsp:nvSpPr>
      <dsp:spPr>
        <a:xfrm>
          <a:off x="0" y="841710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User Authentication</a:t>
          </a:r>
          <a:endParaRPr lang="en-IN" sz="2900" kern="1200" dirty="0"/>
        </a:p>
      </dsp:txBody>
      <dsp:txXfrm>
        <a:off x="37327" y="879037"/>
        <a:ext cx="3722462" cy="689985"/>
      </dsp:txXfrm>
    </dsp:sp>
    <dsp:sp modelId="{698DEA23-DF89-415D-852F-9495054CC837}">
      <dsp:nvSpPr>
        <dsp:cNvPr id="0" name=""/>
        <dsp:cNvSpPr/>
      </dsp:nvSpPr>
      <dsp:spPr>
        <a:xfrm>
          <a:off x="3797116" y="1682813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Tested category filter, course search functionality, and search button validation.</a:t>
          </a:r>
          <a:endParaRPr lang="en-IN" sz="1800" kern="1200" dirty="0"/>
        </a:p>
      </dsp:txBody>
      <dsp:txXfrm>
        <a:off x="3797116" y="1778393"/>
        <a:ext cx="5408935" cy="573479"/>
      </dsp:txXfrm>
    </dsp:sp>
    <dsp:sp modelId="{B0120E18-7471-4C4F-A564-BBA4D03F1F04}">
      <dsp:nvSpPr>
        <dsp:cNvPr id="0" name=""/>
        <dsp:cNvSpPr/>
      </dsp:nvSpPr>
      <dsp:spPr>
        <a:xfrm>
          <a:off x="0" y="1682813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All Courses Page</a:t>
          </a:r>
          <a:endParaRPr lang="en-IN" sz="2900" kern="1200" dirty="0"/>
        </a:p>
      </dsp:txBody>
      <dsp:txXfrm>
        <a:off x="37327" y="1720140"/>
        <a:ext cx="3722462" cy="689985"/>
      </dsp:txXfrm>
    </dsp:sp>
    <dsp:sp modelId="{1252ECB7-C1A5-4FBC-8964-12E5D7A6D893}">
      <dsp:nvSpPr>
        <dsp:cNvPr id="0" name=""/>
        <dsp:cNvSpPr/>
      </dsp:nvSpPr>
      <dsp:spPr>
        <a:xfrm>
          <a:off x="3797116" y="2523917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Automated interactions with radio buttons, checkboxes, dropdowns, and alert handling, etc..</a:t>
          </a:r>
          <a:endParaRPr lang="en-IN" sz="1800" kern="1200" dirty="0"/>
        </a:p>
      </dsp:txBody>
      <dsp:txXfrm>
        <a:off x="3797116" y="2619497"/>
        <a:ext cx="5408935" cy="573479"/>
      </dsp:txXfrm>
    </dsp:sp>
    <dsp:sp modelId="{64FFAF66-4EF6-4901-9487-0FE0801EAAEB}">
      <dsp:nvSpPr>
        <dsp:cNvPr id="0" name=""/>
        <dsp:cNvSpPr/>
      </dsp:nvSpPr>
      <dsp:spPr>
        <a:xfrm>
          <a:off x="0" y="2523917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Practice Page</a:t>
          </a:r>
          <a:endParaRPr lang="en-IN" sz="2900" kern="1200" dirty="0"/>
        </a:p>
      </dsp:txBody>
      <dsp:txXfrm>
        <a:off x="37327" y="2561244"/>
        <a:ext cx="3722462" cy="689985"/>
      </dsp:txXfrm>
    </dsp:sp>
    <dsp:sp modelId="{E96454BE-92E2-495B-9B83-AD8B8DC04B0D}">
      <dsp:nvSpPr>
        <dsp:cNvPr id="0" name=""/>
        <dsp:cNvSpPr/>
      </dsp:nvSpPr>
      <dsp:spPr>
        <a:xfrm>
          <a:off x="3797116" y="3365021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Automated adding, removing items, and proceeding to checkout.</a:t>
          </a:r>
          <a:endParaRPr lang="en-IN" sz="1800" kern="1200" dirty="0"/>
        </a:p>
      </dsp:txBody>
      <dsp:txXfrm>
        <a:off x="3797116" y="3460601"/>
        <a:ext cx="5408935" cy="573479"/>
      </dsp:txXfrm>
    </dsp:sp>
    <dsp:sp modelId="{30CF94F6-FEBA-4F64-B963-64EA3A84B0B7}">
      <dsp:nvSpPr>
        <dsp:cNvPr id="0" name=""/>
        <dsp:cNvSpPr/>
      </dsp:nvSpPr>
      <dsp:spPr>
        <a:xfrm>
          <a:off x="0" y="3365021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Shopping Cart:</a:t>
          </a:r>
          <a:endParaRPr lang="en-IN" sz="2900" kern="1200" dirty="0"/>
        </a:p>
      </dsp:txBody>
      <dsp:txXfrm>
        <a:off x="37327" y="3402348"/>
        <a:ext cx="3722462" cy="689985"/>
      </dsp:txXfrm>
    </dsp:sp>
    <dsp:sp modelId="{E8B2546E-D820-484D-8252-C4862FD7AD5B}">
      <dsp:nvSpPr>
        <dsp:cNvPr id="0" name=""/>
        <dsp:cNvSpPr/>
      </dsp:nvSpPr>
      <dsp:spPr>
        <a:xfrm>
          <a:off x="3797116" y="4206124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Generated </a:t>
          </a:r>
          <a:r>
            <a:rPr lang="en-US" sz="1800" b="0" i="0" kern="1200" baseline="0" dirty="0"/>
            <a:t>Extent Reports and captured screenshots for failed steps.</a:t>
          </a:r>
          <a:endParaRPr lang="en-IN" sz="1800" kern="1200" dirty="0"/>
        </a:p>
      </dsp:txBody>
      <dsp:txXfrm>
        <a:off x="3797116" y="4301704"/>
        <a:ext cx="5408935" cy="573479"/>
      </dsp:txXfrm>
    </dsp:sp>
    <dsp:sp modelId="{DCE776DD-9153-40F7-9055-04194E3D6C98}">
      <dsp:nvSpPr>
        <dsp:cNvPr id="0" name=""/>
        <dsp:cNvSpPr/>
      </dsp:nvSpPr>
      <dsp:spPr>
        <a:xfrm>
          <a:off x="0" y="4206124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Reporting &amp; Logging:</a:t>
          </a:r>
          <a:endParaRPr lang="en-IN" sz="2900" kern="1200" dirty="0"/>
        </a:p>
      </dsp:txBody>
      <dsp:txXfrm>
        <a:off x="37327" y="4243451"/>
        <a:ext cx="3722462" cy="68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MUKH76/LetsKodeIt_Capstone-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kodei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kodei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Embedded Testing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 -17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-  25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March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       -  Shanmukh Nakkella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1825773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Automated Tests using Java and Selenium for the website “LetsKodeit.com”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1272-5243-53E3-E97A-2C1521E9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B390CB-559C-2271-EC33-487084C1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7A46986-5B85-FAA8-C33A-54B7BFA7CBC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A9E3-589C-0AF3-E303-334AB3A5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3511E-2CEF-84B3-AD02-A9F5F0733ACA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PROJECT STRUCTURE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C67D3-6710-99DC-8A72-75101FD1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47061"/>
            <a:ext cx="3210560" cy="496464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6A1B7F0-9AF3-A455-B1C1-10AAFB65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560" y="1248538"/>
            <a:ext cx="61167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src/test/java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Contained the automation framework, including the Page Object Model (POM) classes,test scripts and step definitions for Cucumber.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src/test/resources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Included feature files, test data Properties and configurations.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altLang="en-US" sz="2000" b="1" dirty="0">
                <a:latin typeface="Arial" panose="020B0604020202020204" pitchFamily="34" charset="0"/>
              </a:rPr>
              <a:t>tils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Held WebDriver executables for Chrome and Firefox.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Generated Extent reports for test execution results.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pom.xml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Managed dependencies (Selenium, Cucumber, TestNG, Apache POI) and test execution configurations and plugins.</a:t>
            </a:r>
          </a:p>
        </p:txBody>
      </p:sp>
    </p:spTree>
    <p:extLst>
      <p:ext uri="{BB962C8B-B14F-4D97-AF65-F5344CB8AC3E}">
        <p14:creationId xmlns:p14="http://schemas.microsoft.com/office/powerpoint/2010/main" val="52012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0C06-C992-3DEF-5E82-7BDB6CD1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5FB9EE9-7EDD-67E4-2398-E9049AEB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8DD425C-2666-DEFF-BA9A-6EB9ADA0B7B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FD9A-FD47-74CA-CB56-4D51D88E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106E4-2E0F-1275-1D32-E2F59680C59C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91AF6-3A58-ECAC-5860-A02DDD8FB11F}"/>
              </a:ext>
            </a:extLst>
          </p:cNvPr>
          <p:cNvSpPr txBox="1"/>
          <p:nvPr/>
        </p:nvSpPr>
        <p:spPr>
          <a:xfrm>
            <a:off x="431513" y="1065593"/>
            <a:ext cx="1036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Project Repository : </a:t>
            </a:r>
            <a:r>
              <a:rPr lang="en-US" sz="2000" dirty="0">
                <a:hlinkClick r:id="rId3"/>
              </a:rPr>
              <a:t>https://github.com/SHANMUKH76/LetsKodeIt_Capstone-Project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11BE5-14FC-F4F5-DCC4-E40CEAFF2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40" y="1663148"/>
            <a:ext cx="9475120" cy="44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96FD-0A2E-8052-CD14-FE130BB4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194563E-8EA4-7F65-9D61-286FF97E0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11F5667-BF08-AE69-2CFE-60B51247C32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D9A7-33C1-D9B9-967E-5E39791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C4FE7-78E1-D021-C22D-760B8DF852E3}"/>
              </a:ext>
            </a:extLst>
          </p:cNvPr>
          <p:cNvSpPr txBox="1"/>
          <p:nvPr/>
        </p:nvSpPr>
        <p:spPr>
          <a:xfrm>
            <a:off x="509048" y="377072"/>
            <a:ext cx="958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OF EXECUTION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E85F-E6AB-9505-F361-A02AF6456368}"/>
              </a:ext>
            </a:extLst>
          </p:cNvPr>
          <p:cNvSpPr txBox="1"/>
          <p:nvPr/>
        </p:nvSpPr>
        <p:spPr>
          <a:xfrm>
            <a:off x="509048" y="1555422"/>
            <a:ext cx="856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F89EA-6526-BCEF-90BC-487E499B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6" y="1555422"/>
            <a:ext cx="10505440" cy="4422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0A7447-CEC4-FC5B-1DEB-AB07E2D834F2}"/>
              </a:ext>
            </a:extLst>
          </p:cNvPr>
          <p:cNvSpPr txBox="1"/>
          <p:nvPr/>
        </p:nvSpPr>
        <p:spPr>
          <a:xfrm>
            <a:off x="754396" y="1032719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OUTPUT (ECLIPSE)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DF6-C7A6-803B-F73E-BA7FDF75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112A540-4D25-53D3-0BAD-6F7D8A21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89EA425-E526-54BD-12C6-715C6A9E196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D5FB-5D1A-7418-360F-F3DC3972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70BC1-AE7B-D80C-5902-BF7311A4D0B1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OF EXECUTION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AFBC-C3FB-E8C1-196E-99E5391BE7D4}"/>
              </a:ext>
            </a:extLst>
          </p:cNvPr>
          <p:cNvSpPr txBox="1"/>
          <p:nvPr/>
        </p:nvSpPr>
        <p:spPr>
          <a:xfrm>
            <a:off x="539631" y="1091476"/>
            <a:ext cx="856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CONSOLE OUTPUT (JENKINS)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A19AA-84B6-F8FA-3A75-F094BF59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1600167"/>
            <a:ext cx="9719034" cy="46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9DAA-18A5-4912-37C7-5659304D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0A9B22D-EEBF-498F-5038-0B9702F7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ABAAE19-D12B-848F-B170-C53BD1D70EA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A491-C192-7E61-224C-15BF7FDB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598D-7877-574D-0BC9-3659FB8E34AB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REPORT SCREENSHOT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15F8F-A606-F6F5-0C98-89C54C2ADC59}"/>
              </a:ext>
            </a:extLst>
          </p:cNvPr>
          <p:cNvSpPr txBox="1"/>
          <p:nvPr/>
        </p:nvSpPr>
        <p:spPr>
          <a:xfrm>
            <a:off x="843280" y="716198"/>
            <a:ext cx="831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EXTENT REPORT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74B03-3056-854A-F432-9257AB92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1475048"/>
            <a:ext cx="10617200" cy="48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3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23E25-D98F-0EAE-C270-8039FF1A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8E8F3E-7DFD-E248-7D92-F030A9BD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44EFD00-78E9-3DFB-DF3B-B5B36F4222C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7A2C-9C36-FADB-15A0-5C546BD0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8AA9-1CD4-C8BC-AF00-71E9734FF275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REPORT SCREENSHOTS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5D065-2DB9-66C0-75E1-427FE0997C2A}"/>
              </a:ext>
            </a:extLst>
          </p:cNvPr>
          <p:cNvSpPr txBox="1"/>
          <p:nvPr/>
        </p:nvSpPr>
        <p:spPr>
          <a:xfrm rot="10800000" flipV="1">
            <a:off x="497969" y="703301"/>
            <a:ext cx="1077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EXTENT REPORTS - FAILED TEST CASES AND THEIR CAPTURED SCREENSHOTS IN THE REPORT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C2A25-4E00-3A92-1D4C-A45E9F05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9" y="1578465"/>
            <a:ext cx="5425440" cy="4428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FD204-B4E1-0193-2AC5-D1B1059C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12" y="1578465"/>
            <a:ext cx="5699760" cy="45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8957E-B42B-8A18-6ACB-AFE308BF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AED4D3-5544-B0EB-6E88-DAAEF4A2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D261664-A2F3-FDFB-F622-1986858644A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89D8-5956-FBF8-AD40-96ACBBBC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16182-2007-00AD-7D53-5A077B03403E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BABB5-A39A-C27E-D40B-D980E0C85BB8}"/>
              </a:ext>
            </a:extLst>
          </p:cNvPr>
          <p:cNvSpPr txBox="1"/>
          <p:nvPr/>
        </p:nvSpPr>
        <p:spPr>
          <a:xfrm>
            <a:off x="528320" y="1300480"/>
            <a:ext cx="10952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project successfully automated testing for the website  </a:t>
            </a:r>
            <a:r>
              <a:rPr lang="en-US" sz="2200" dirty="0">
                <a:hlinkClick r:id="rId3"/>
              </a:rPr>
              <a:t>“letskodeit.com</a:t>
            </a:r>
            <a:r>
              <a:rPr lang="en-US" sz="2200" dirty="0"/>
              <a:t>” using Java, Selenium, Cucumber, and TestNG, ensuring seamless functionality across key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 </a:t>
            </a:r>
            <a:r>
              <a:rPr lang="en-US" sz="2200" b="1" dirty="0"/>
              <a:t>Hybrid Framework</a:t>
            </a:r>
            <a:r>
              <a:rPr lang="en-US" sz="2200" dirty="0"/>
              <a:t> was implemented, combining </a:t>
            </a:r>
            <a:r>
              <a:rPr lang="en-US" sz="2200" b="1" dirty="0"/>
              <a:t>Page Object Model (POM)</a:t>
            </a:r>
            <a:r>
              <a:rPr lang="en-US" sz="2200" dirty="0"/>
              <a:t> and </a:t>
            </a:r>
            <a:r>
              <a:rPr lang="en-US" sz="2200" b="1" dirty="0"/>
              <a:t>Data-Driven Testing</a:t>
            </a:r>
            <a:r>
              <a:rPr lang="en-US" sz="2200" dirty="0"/>
              <a:t> for better maintainability and reusability and </a:t>
            </a:r>
            <a:r>
              <a:rPr lang="en-US" sz="2200" b="1" dirty="0"/>
              <a:t>Maven-based project structure</a:t>
            </a:r>
            <a:r>
              <a:rPr lang="en-US" sz="2200" dirty="0"/>
              <a:t> for streamlined dependency management and test execution.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 Jenkins was integrated using Git and Maven, with SMTP configuration to send email notifications upon successful or unsuccessful builds.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During testing, two bugs were identified in the shopping cart functionality—issues with adding and removing items.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 Detailed </a:t>
            </a:r>
            <a:r>
              <a:rPr lang="en-US" sz="2200" b="1" dirty="0"/>
              <a:t>Extent Reports</a:t>
            </a:r>
            <a:r>
              <a:rPr lang="en-US" sz="2200" dirty="0"/>
              <a:t> were generated, documenting test execution results.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project not only validated website reliability but also demonstrated the effectiveness of an automation framework in identifying and reporting defects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390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			</a:t>
            </a:r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90193" y="490195"/>
            <a:ext cx="391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TABLE OF CONTENTS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3BD9B-7FE0-D611-A788-A3970498418A}"/>
              </a:ext>
            </a:extLst>
          </p:cNvPr>
          <p:cNvSpPr txBox="1"/>
          <p:nvPr/>
        </p:nvSpPr>
        <p:spPr>
          <a:xfrm>
            <a:off x="1413235" y="1225689"/>
            <a:ext cx="85689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Major Functionalities Automated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2E66-8A94-BEC2-2054-FCA1932E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1CD5678-9E0A-52E1-1C42-E89B0A2B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88DC9E-E7AD-BAD1-6A61-EE66AD2EC16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B220-13F9-AD29-7A60-1E29279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944" y="6356350"/>
            <a:ext cx="4198856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5C391-469E-3F94-3778-A9698C3024CD}"/>
              </a:ext>
            </a:extLst>
          </p:cNvPr>
          <p:cNvSpPr txBox="1"/>
          <p:nvPr/>
        </p:nvSpPr>
        <p:spPr>
          <a:xfrm>
            <a:off x="386763" y="42420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INTRODUCATION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E7A23-A092-10C9-A50C-9AFC7AB9EB11}"/>
              </a:ext>
            </a:extLst>
          </p:cNvPr>
          <p:cNvSpPr txBox="1"/>
          <p:nvPr/>
        </p:nvSpPr>
        <p:spPr>
          <a:xfrm>
            <a:off x="386764" y="1263192"/>
            <a:ext cx="110479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Objective</a:t>
            </a:r>
            <a:r>
              <a:rPr lang="en-IN" sz="2000" dirty="0"/>
              <a:t>: Automate testing of website functionalities using Java, Selenium and Cucumber.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Technologies</a:t>
            </a:r>
            <a:r>
              <a:rPr lang="en-IN" sz="2000" dirty="0"/>
              <a:t>: Selenium WebDriver, Cucumber, TestNG, Maven, Jenkins, Git.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Features</a:t>
            </a:r>
            <a:r>
              <a:rPr lang="en-IN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UI testing with Selenium WebDriver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Behaviour-Driven Development (BDD) with Cucumber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Cross-browser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Maven-Git integration with 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Comprehensive test cases for key pages and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Detailed reporting with Extent Report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Design</a:t>
            </a:r>
            <a:r>
              <a:rPr lang="en-IN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Hybrid framework with Page Object Model (POM)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Reusable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Data-driven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Best practices in locator strategies and exception handling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5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412C-8909-DAA8-A842-87E13FF0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37864EC-02C2-C52B-EACF-E9FE4BBA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099CECE-2153-95AB-7E68-FCAF996A310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D50D-538B-91F0-EC79-57A9712C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6EF1-514F-0AD5-3A1B-EDEA8BCD81E3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APPLICATION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DF97A-BA18-1DC9-5EAC-F80A82A4AD2C}"/>
              </a:ext>
            </a:extLst>
          </p:cNvPr>
          <p:cNvSpPr txBox="1"/>
          <p:nvPr/>
        </p:nvSpPr>
        <p:spPr>
          <a:xfrm>
            <a:off x="509048" y="1555422"/>
            <a:ext cx="856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A2D66-47D5-CFE2-E083-92F3C0C0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67" y="1024076"/>
            <a:ext cx="9719035" cy="48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A5B7-CC95-EE43-1214-297C3EDB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54E5BF-4A48-165F-68EE-276A664B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398241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077C99-3509-83BF-6D5D-45C1CF6879D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BA0D-882A-BA2D-0626-39520AE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43804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536C4-425B-7AA1-844B-FA9506BA74CD}"/>
              </a:ext>
            </a:extLst>
          </p:cNvPr>
          <p:cNvSpPr txBox="1"/>
          <p:nvPr/>
        </p:nvSpPr>
        <p:spPr>
          <a:xfrm>
            <a:off x="431512" y="426768"/>
            <a:ext cx="90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APPLICATION OVERVIEW - </a:t>
            </a:r>
            <a:r>
              <a:rPr lang="en-US" sz="2000" b="1" dirty="0">
                <a:hlinkClick r:id="rId3"/>
              </a:rPr>
              <a:t>https://www.letskodeit.com</a:t>
            </a:r>
            <a:endParaRPr lang="en-US" sz="3200" b="1" dirty="0"/>
          </a:p>
          <a:p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C815F-4E9A-C99C-3FA0-40E08B3E97F9}"/>
              </a:ext>
            </a:extLst>
          </p:cNvPr>
          <p:cNvSpPr txBox="1"/>
          <p:nvPr/>
        </p:nvSpPr>
        <p:spPr>
          <a:xfrm>
            <a:off x="565607" y="1159498"/>
            <a:ext cx="110576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>
                <a:effectLst/>
              </a:rPr>
              <a:t>	This website is a practice platform designed to help learners test and improve their skills in web technologies, with a strong focus on UI elements and interactions. It offers a hands-on environment where users can experiment with components like radio buttons, checkboxes, dropdowns, and alerts.</a:t>
            </a:r>
          </a:p>
          <a:p>
            <a:pPr>
              <a:buNone/>
            </a:pPr>
            <a:endParaRPr lang="en-US" sz="2400" dirty="0">
              <a:effectLst/>
            </a:endParaRPr>
          </a:p>
          <a:p>
            <a:pPr>
              <a:buNone/>
            </a:pPr>
            <a:r>
              <a:rPr lang="en-US" sz="2400" b="1" dirty="0"/>
              <a:t>Key Features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Interactive Practice Page</a:t>
            </a:r>
            <a:r>
              <a:rPr lang="en-US" sz="2000" dirty="0"/>
              <a:t>: Includes various UI elements (e.g., radio buttons, checkboxes, dropdowns, alerts) for real-time practice and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Educational Resources</a:t>
            </a:r>
            <a:r>
              <a:rPr lang="en-US" sz="2000" dirty="0"/>
              <a:t>: Offers courses, tutorials, and interview preparation materials to support structured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User-Friendly Interface</a:t>
            </a:r>
            <a:r>
              <a:rPr lang="en-US" sz="2000" dirty="0"/>
              <a:t>: Features sections like Home, All Courses, Interview, Support, and Blog for seamless navigation.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User Authentication</a:t>
            </a:r>
            <a:r>
              <a:rPr lang="en-US" sz="2000" dirty="0"/>
              <a:t>: Supports registration, login, and password recovery for a personalized experience.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2F9D-1F71-0CF8-0932-B506259A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E8D7DFB-336E-1974-A890-3B5BD0DE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1873DFB-5C28-B9BA-2234-ABE2634983A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D32F-7405-9675-28B6-464A1FE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38AB0-11C0-03D2-87BF-043864794970}"/>
              </a:ext>
            </a:extLst>
          </p:cNvPr>
          <p:cNvSpPr txBox="1"/>
          <p:nvPr/>
        </p:nvSpPr>
        <p:spPr>
          <a:xfrm>
            <a:off x="386499" y="65044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TESTING PROCESS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4EBD9-CD4D-0AE2-D079-1DB1D80863B6}"/>
              </a:ext>
            </a:extLst>
          </p:cNvPr>
          <p:cNvSpPr txBox="1"/>
          <p:nvPr/>
        </p:nvSpPr>
        <p:spPr>
          <a:xfrm>
            <a:off x="754396" y="1470581"/>
            <a:ext cx="9662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Testing Process - Planning and Setup: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Planning</a:t>
            </a:r>
            <a:r>
              <a:rPr lang="en-US" sz="2000" dirty="0"/>
              <a:t>: Defined the testing scope and identified key areas. Selected tools such as Selenium, Cucumber, TestNG, Maven, Jenkins, and Git.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Setup</a:t>
            </a:r>
            <a:r>
              <a:rPr lang="en-US" sz="2000" dirty="0"/>
              <a:t>: Configured the test environment with Java, Selenium, TestNG, Cucumber, and Maven. Enabled cross-browser testing and integrated with Jenkins.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Design</a:t>
            </a:r>
            <a:r>
              <a:rPr lang="en-US" sz="2000" dirty="0"/>
              <a:t>: Created test cases using the Page Object Model (POM) and Behavior-Driven Development (BDD) for key functionalities.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DC18EB6-B551-C032-BC37-7BBBB339F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232547"/>
              </p:ext>
            </p:extLst>
          </p:nvPr>
        </p:nvGraphicFramePr>
        <p:xfrm>
          <a:off x="933254" y="4062953"/>
          <a:ext cx="9860437" cy="229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6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71BD-3AB6-0578-4EC7-281FB1F1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1769A31-DE12-7468-676E-71B8F2E1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0FDB5F3-672E-45C7-69F2-51587200306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ADCD-B0E3-9C93-7998-7D24300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A2D-04E6-4DCF-2495-88519A32AE2F}"/>
              </a:ext>
            </a:extLst>
          </p:cNvPr>
          <p:cNvSpPr txBox="1"/>
          <p:nvPr/>
        </p:nvSpPr>
        <p:spPr>
          <a:xfrm>
            <a:off x="386499" y="65044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TESTING PROCESS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10852-BFC5-D7E6-F7B3-3BAF503E5806}"/>
              </a:ext>
            </a:extLst>
          </p:cNvPr>
          <p:cNvSpPr txBox="1"/>
          <p:nvPr/>
        </p:nvSpPr>
        <p:spPr>
          <a:xfrm>
            <a:off x="754396" y="1470581"/>
            <a:ext cx="9662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Testing Process - Execution and Maintenance :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Execution</a:t>
            </a:r>
            <a:r>
              <a:rPr lang="en-US" sz="2000" dirty="0"/>
              <a:t>: Ran tests with TestNG, incorporating data-driven testing, assertions, and exception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Reporting</a:t>
            </a:r>
            <a:r>
              <a:rPr lang="en-US" sz="2000" dirty="0"/>
              <a:t>: Generated detailed reports with Extent Report and analyzed them for defects and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Maintenance</a:t>
            </a:r>
            <a:r>
              <a:rPr lang="en-US" sz="2000" dirty="0"/>
              <a:t>: Followed best practices for efficient locators, code reusability, synchronization, and regular updates.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1DB2275-CDE9-6AB0-9E24-3D387A442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63951"/>
              </p:ext>
            </p:extLst>
          </p:nvPr>
        </p:nvGraphicFramePr>
        <p:xfrm>
          <a:off x="933254" y="4062953"/>
          <a:ext cx="9860437" cy="229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8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F15B-8401-14C0-A482-7E4FB425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A1F9CE8-B863-9EB3-EACF-23293635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3C56A9B-5E01-915D-F5EE-B7C3A9DF7DE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A100-4E42-C783-00FA-A73A3FB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0DFD-72F5-E36D-7F3A-56AE4493DE1F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MAJOR FUNCTIONALITIES TESTED -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89B9D1F-8F88-469E-B698-45AF2ED84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89738"/>
              </p:ext>
            </p:extLst>
          </p:nvPr>
        </p:nvGraphicFramePr>
        <p:xfrm>
          <a:off x="1027521" y="1204527"/>
          <a:ext cx="9492792" cy="497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427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0FFD-451D-A6E8-9423-A0B9219F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6F62C0-7016-16C7-E523-2EBBEA25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A1295EC-2798-7DB8-B05A-23A9E6EEC75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60C1-A2E1-7B54-D591-0F1C584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38EA-824F-66DD-1EAF-ECC5A49887AD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FEATURE FILES -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0CB73D-4235-8E93-223D-8F3A077F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1052398"/>
            <a:ext cx="103936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feature files created in Cucumber defined test scenarios using Gherkin syntax (Given, When, Then) to automate UI testing. It outlined application behavior in a structured and readable format for BDD. Each scenario covered a specific functionality,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preconditions,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actions,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expected outcomes. This approach helped me ensure clarity, maintainability, and alignment between business requirements and automated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BCAB1-0572-F107-A69D-44EA7416D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1"/>
          <a:stretch/>
        </p:blipFill>
        <p:spPr>
          <a:xfrm>
            <a:off x="766646" y="2897275"/>
            <a:ext cx="3327834" cy="2782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24D6F-B1B0-87C5-9579-83645013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57" y="2806725"/>
            <a:ext cx="6259403" cy="31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1060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HK Grotesk</vt:lpstr>
      <vt:lpstr>HK Grotesk Light</vt:lpstr>
      <vt:lpstr>HK Grotesk Light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shanmukh nakkella</cp:lastModifiedBy>
  <cp:revision>14</cp:revision>
  <dcterms:created xsi:type="dcterms:W3CDTF">2024-05-04T13:11:57Z</dcterms:created>
  <dcterms:modified xsi:type="dcterms:W3CDTF">2025-03-22T10:32:46Z</dcterms:modified>
</cp:coreProperties>
</file>