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56" r:id="rId3"/>
    <p:sldId id="257" r:id="rId4"/>
    <p:sldId id="262" r:id="rId5"/>
    <p:sldId id="272" r:id="rId6"/>
    <p:sldId id="259" r:id="rId7"/>
    <p:sldId id="260" r:id="rId8"/>
    <p:sldId id="261" r:id="rId9"/>
    <p:sldId id="258" r:id="rId10"/>
    <p:sldId id="267" r:id="rId11"/>
    <p:sldId id="268" r:id="rId12"/>
    <p:sldId id="263" r:id="rId13"/>
    <p:sldId id="271" r:id="rId14"/>
    <p:sldId id="269" r:id="rId15"/>
    <p:sldId id="270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38D061C-6C4D-4350-B19B-89A3B24C704E}">
          <p14:sldIdLst>
            <p14:sldId id="278"/>
            <p14:sldId id="256"/>
            <p14:sldId id="257"/>
            <p14:sldId id="262"/>
            <p14:sldId id="272"/>
            <p14:sldId id="259"/>
            <p14:sldId id="260"/>
            <p14:sldId id="261"/>
            <p14:sldId id="258"/>
            <p14:sldId id="267"/>
            <p14:sldId id="268"/>
            <p14:sldId id="263"/>
            <p14:sldId id="271"/>
            <p14:sldId id="269"/>
            <p14:sldId id="270"/>
            <p14:sldId id="273"/>
            <p14:sldId id="27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tender singh" initials="hs" lastIdx="2" clrIdx="0">
    <p:extLst>
      <p:ext uri="{19B8F6BF-5375-455C-9EA6-DF929625EA0E}">
        <p15:presenceInfo xmlns:p15="http://schemas.microsoft.com/office/powerpoint/2012/main" userId="0bc69534c0b2eba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0" autoAdjust="0"/>
    <p:restoredTop sz="94706" autoAdjust="0"/>
  </p:normalViewPr>
  <p:slideViewPr>
    <p:cSldViewPr snapToGrid="0">
      <p:cViewPr varScale="1">
        <p:scale>
          <a:sx n="87" d="100"/>
          <a:sy n="87" d="100"/>
        </p:scale>
        <p:origin x="29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33770-B369-44EE-BE64-8D7F7A45F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3963BD-7BF3-4CD5-BA1F-67771B810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B1654-BA2A-4B5F-85E6-F03BD099B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59F1-4CC6-4929-B46A-10C7FBA182E6}" type="datetimeFigureOut">
              <a:rPr lang="en-IN" smtClean="0"/>
              <a:t>07-12-20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FB209-7E58-4A91-8D89-2A89C9B95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8FACB-4EB0-43F8-85E3-CD4A1304A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CE88-A8DB-4A6F-93A5-CD74C7ADD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6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AB02C-22A6-4EE4-9D5A-E9123177F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E40D4-0E35-4BD3-A393-BF29A5360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8191E-6351-473B-8357-A72552849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59F1-4CC6-4929-B46A-10C7FBA182E6}" type="datetimeFigureOut">
              <a:rPr lang="en-IN" smtClean="0"/>
              <a:t>07-12-20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EDF12-C8FE-4D51-B304-0A04367E3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009F4-FEED-47D2-A5BD-98FFFFE7A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CE88-A8DB-4A6F-93A5-CD74C7ADD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614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19BB08-5897-42E9-91BF-0EB9638DE7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CACAAB-8895-4B8A-B86B-FA36B87BB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E5E39-6C24-4B4C-AE63-5FB3534AE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59F1-4CC6-4929-B46A-10C7FBA182E6}" type="datetimeFigureOut">
              <a:rPr lang="en-IN" smtClean="0"/>
              <a:t>07-12-20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2C99C-760D-4DDD-A2CB-2F17AC5EF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01F5A-5B7B-4549-B5E2-D88CA57C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CE88-A8DB-4A6F-93A5-CD74C7ADD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364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A0DF5-DC9E-43C8-B1F0-747CC5F43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8C0C3-CBBD-420D-BC94-CF8825A10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273F0-8C4D-4EC3-9BC8-479831CF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59F1-4CC6-4929-B46A-10C7FBA182E6}" type="datetimeFigureOut">
              <a:rPr lang="en-IN" smtClean="0"/>
              <a:t>07-12-20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C87D8-9C59-4924-ACF0-BC0E55AD4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6F256-CDAE-4CE1-9064-3EE5BD73E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CE88-A8DB-4A6F-93A5-CD74C7ADD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291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3696B-1915-4829-A50E-7D7A6F71E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D28FB-FFB9-4CF4-AE7B-7C70DDDED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49B39-E740-444D-9306-4DFC214A6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59F1-4CC6-4929-B46A-10C7FBA182E6}" type="datetimeFigureOut">
              <a:rPr lang="en-IN" smtClean="0"/>
              <a:t>07-12-20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D650-A447-4D7A-9084-F6CBAD3D7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D51BE-3803-4CD7-9661-C7280BA84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CE88-A8DB-4A6F-93A5-CD74C7ADD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492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5D70C-2C49-4DB8-AA2B-FDF6A61F5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BC8BE-6D59-4B6D-B5FD-BAB67E436C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07FB1-1F9D-424D-8FB8-9D8471197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E01E0-FC1E-4208-BD70-3D6D6FADF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59F1-4CC6-4929-B46A-10C7FBA182E6}" type="datetimeFigureOut">
              <a:rPr lang="en-IN" smtClean="0"/>
              <a:t>07-12-20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90101-CC22-4E46-8C8A-A23C32070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E1CC7-3C63-4002-94D0-D0D65C9B2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CE88-A8DB-4A6F-93A5-CD74C7ADD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45ECE-B8CA-444E-B16F-F5E2B9C4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D01FF-D2AB-4261-A80E-A5E03986E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C6AA25-FD62-49E8-BB1C-950F55E0A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B3B282-93CD-49CE-86FA-C0ED17073C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8F19FE-8987-4AFE-87D6-F4DC7A050D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5DA46E-E4F3-4D21-8534-91345CC58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59F1-4CC6-4929-B46A-10C7FBA182E6}" type="datetimeFigureOut">
              <a:rPr lang="en-IN" smtClean="0"/>
              <a:t>07-12-20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542951-1C29-428C-8FAE-C3600A707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B5137E-4F31-4B9F-ACFA-2940EFC6A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CE88-A8DB-4A6F-93A5-CD74C7ADD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985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AAA45-8CE6-44EE-81B4-0B209E0B1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571781-A0B4-4FD9-9F86-706EB8DF9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59F1-4CC6-4929-B46A-10C7FBA182E6}" type="datetimeFigureOut">
              <a:rPr lang="en-IN" smtClean="0"/>
              <a:t>07-12-20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6BF186-F12D-41AC-AF41-BFC2A24F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26DE0-4CEA-466F-888A-062F8A451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CE88-A8DB-4A6F-93A5-CD74C7ADD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044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5A6BC6-9521-4996-BFFF-2B838BD61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59F1-4CC6-4929-B46A-10C7FBA182E6}" type="datetimeFigureOut">
              <a:rPr lang="en-IN" smtClean="0"/>
              <a:t>07-12-20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0A7900-C469-4EB7-8B3F-0D2DF373F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D0B9D-0F5B-41AB-9AE8-D2878C873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CE88-A8DB-4A6F-93A5-CD74C7ADD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915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21A10-104A-4B12-9F14-BDE8514E5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A1ABE-3344-42CF-A4AB-8495CDFBE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70A363-439C-46C8-AF33-A32FFFF23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C6711-5F9D-407C-B97D-066301B57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59F1-4CC6-4929-B46A-10C7FBA182E6}" type="datetimeFigureOut">
              <a:rPr lang="en-IN" smtClean="0"/>
              <a:t>07-12-20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862A7-ECB3-4AE3-AF21-0777C706B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9C847-CEDB-460D-9651-7EA509793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CE88-A8DB-4A6F-93A5-CD74C7ADD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494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21576-2716-40FA-9C97-70F3DD19B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FA8B85-1F37-427E-8D9C-4878BF52D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C8ECD9-9F58-4860-854C-5E33C3808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201E7-AC77-4E97-9784-A5BA8FB49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59F1-4CC6-4929-B46A-10C7FBA182E6}" type="datetimeFigureOut">
              <a:rPr lang="en-IN" smtClean="0"/>
              <a:t>07-12-20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A57B8-71B1-4032-AC02-2AEAD5097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BFF3E-8430-4A46-9BE2-EBF853061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CE88-A8DB-4A6F-93A5-CD74C7ADD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084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6DBC04-F7FF-4FBE-A5EA-A7BEB4C47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7A88D-4B73-45A3-BBF1-68C8F3A6D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BDC3A-310A-42F7-8C68-CDF27C6B95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459F1-4CC6-4929-B46A-10C7FBA182E6}" type="datetimeFigureOut">
              <a:rPr lang="en-IN" smtClean="0"/>
              <a:t>07-12-20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99A49-E296-4FE5-B61F-5D6341464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0D258-077E-4CDC-A430-918FEDA4FC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FCE88-A8DB-4A6F-93A5-CD74C7ADD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147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FC4D3-37F3-49D8-9808-E84A801DC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E-COMMERCE WEBSITE</a:t>
            </a:r>
            <a:br>
              <a:rPr lang="en-IN" dirty="0"/>
            </a:br>
            <a:r>
              <a:rPr lang="en-IN" sz="2000" dirty="0"/>
              <a:t>					               -online shopping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79C00-3E7E-479B-A087-517D9700B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98229"/>
            <a:ext cx="10515600" cy="1325563"/>
          </a:xfrm>
        </p:spPr>
        <p:txBody>
          <a:bodyPr>
            <a:normAutofit fontScale="92500" lnSpcReduction="10000"/>
          </a:bodyPr>
          <a:lstStyle/>
          <a:p>
            <a:r>
              <a:rPr lang="en-IN" dirty="0" err="1"/>
              <a:t>Jayachandra</a:t>
            </a:r>
            <a:r>
              <a:rPr lang="en-IN" dirty="0"/>
              <a:t> Paul (187123)</a:t>
            </a:r>
          </a:p>
          <a:p>
            <a:r>
              <a:rPr lang="en-IN" dirty="0" err="1"/>
              <a:t>Shanu</a:t>
            </a:r>
            <a:r>
              <a:rPr lang="en-IN" dirty="0"/>
              <a:t> Kumar (187159)</a:t>
            </a:r>
          </a:p>
          <a:p>
            <a:r>
              <a:rPr lang="en-IN" dirty="0"/>
              <a:t>Hitender Singh </a:t>
            </a:r>
            <a:r>
              <a:rPr lang="en-IN" dirty="0" err="1"/>
              <a:t>Shekhawat</a:t>
            </a:r>
            <a:r>
              <a:rPr lang="en-IN" dirty="0"/>
              <a:t> (187122)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9488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24C6CC4-A875-438E-940A-AC61785EC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2910205"/>
            <a:ext cx="10515600" cy="1325563"/>
          </a:xfrm>
        </p:spPr>
        <p:txBody>
          <a:bodyPr/>
          <a:lstStyle/>
          <a:p>
            <a:r>
              <a:rPr lang="en-IN" dirty="0"/>
              <a:t>					WBS</a:t>
            </a:r>
          </a:p>
        </p:txBody>
      </p:sp>
    </p:spTree>
    <p:extLst>
      <p:ext uri="{BB962C8B-B14F-4D97-AF65-F5344CB8AC3E}">
        <p14:creationId xmlns:p14="http://schemas.microsoft.com/office/powerpoint/2010/main" val="1930261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82F68-B52E-4CF1-82BE-98D24D2BC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0" y="2483485"/>
            <a:ext cx="10515600" cy="1325563"/>
          </a:xfrm>
        </p:spPr>
        <p:txBody>
          <a:bodyPr/>
          <a:lstStyle/>
          <a:p>
            <a:r>
              <a:rPr lang="en-IN" dirty="0"/>
              <a:t>					RBS</a:t>
            </a:r>
          </a:p>
        </p:txBody>
      </p:sp>
    </p:spTree>
    <p:extLst>
      <p:ext uri="{BB962C8B-B14F-4D97-AF65-F5344CB8AC3E}">
        <p14:creationId xmlns:p14="http://schemas.microsoft.com/office/powerpoint/2010/main" val="3986191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CA874C2-1867-4939-9E1C-4231936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4380"/>
            <a:ext cx="10515600" cy="838200"/>
          </a:xfrm>
        </p:spPr>
        <p:txBody>
          <a:bodyPr/>
          <a:lstStyle/>
          <a:p>
            <a:r>
              <a:rPr lang="en-IN" dirty="0"/>
              <a:t>Network Diagram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DD3778C-557B-48E3-9FC7-0E053DEAB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08712"/>
            <a:ext cx="10515600" cy="3709013"/>
          </a:xfrm>
        </p:spPr>
      </p:pic>
    </p:spTree>
    <p:extLst>
      <p:ext uri="{BB962C8B-B14F-4D97-AF65-F5344CB8AC3E}">
        <p14:creationId xmlns:p14="http://schemas.microsoft.com/office/powerpoint/2010/main" val="3061603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B0823CD-1A65-4E04-B4F2-27FB6AA72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66218"/>
            <a:ext cx="10515600" cy="1325563"/>
          </a:xfrm>
        </p:spPr>
        <p:txBody>
          <a:bodyPr/>
          <a:lstStyle/>
          <a:p>
            <a:r>
              <a:rPr lang="en-IN" dirty="0"/>
              <a:t>				Use Case</a:t>
            </a:r>
          </a:p>
        </p:txBody>
      </p:sp>
    </p:spTree>
    <p:extLst>
      <p:ext uri="{BB962C8B-B14F-4D97-AF65-F5344CB8AC3E}">
        <p14:creationId xmlns:p14="http://schemas.microsoft.com/office/powerpoint/2010/main" val="3420602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9B4B4C-B9FA-4DD0-92DF-79D945535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2745"/>
            <a:ext cx="10515600" cy="1325563"/>
          </a:xfrm>
        </p:spPr>
        <p:txBody>
          <a:bodyPr/>
          <a:lstStyle/>
          <a:p>
            <a:r>
              <a:rPr lang="en-IN" dirty="0"/>
              <a:t>Risk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4BF627-D899-49B6-A06C-1BC63E422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3143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ED5CF-C24A-4F50-BF9D-4DF54FEBA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Fishbone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5A5020-06C1-45C5-BF60-8AEEB70E74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4"/>
            <a:ext cx="9646920" cy="4476115"/>
          </a:xfrm>
        </p:spPr>
      </p:pic>
    </p:spTree>
    <p:extLst>
      <p:ext uri="{BB962C8B-B14F-4D97-AF65-F5344CB8AC3E}">
        <p14:creationId xmlns:p14="http://schemas.microsoft.com/office/powerpoint/2010/main" val="2926820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79404-C07C-4CF7-B2C9-CF16B22B2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3135"/>
          </a:xfrm>
        </p:spPr>
        <p:txBody>
          <a:bodyPr>
            <a:normAutofit fontScale="90000"/>
          </a:bodyPr>
          <a:lstStyle/>
          <a:p>
            <a:r>
              <a:rPr lang="en-IN" dirty="0"/>
              <a:t>Data Flow Diagram (DFD)</a:t>
            </a:r>
            <a:br>
              <a:rPr lang="en-IN" dirty="0"/>
            </a:br>
            <a:r>
              <a:rPr lang="en-IN" sz="2200" dirty="0"/>
              <a:t>		Level 0 DFD (Context Diagram)</a:t>
            </a:r>
          </a:p>
        </p:txBody>
      </p:sp>
      <p:pic>
        <p:nvPicPr>
          <p:cNvPr id="5" name="Content Placeholder 4" title="Level 0 DFD (Context Diagram)">
            <a:extLst>
              <a:ext uri="{FF2B5EF4-FFF2-40B4-BE49-F238E27FC236}">
                <a16:creationId xmlns:a16="http://schemas.microsoft.com/office/drawing/2014/main" id="{7BB60F5A-C961-41EC-A490-32DB182EEE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06525"/>
            <a:ext cx="7833360" cy="4351338"/>
          </a:xfrm>
        </p:spPr>
      </p:pic>
    </p:spTree>
    <p:extLst>
      <p:ext uri="{BB962C8B-B14F-4D97-AF65-F5344CB8AC3E}">
        <p14:creationId xmlns:p14="http://schemas.microsoft.com/office/powerpoint/2010/main" val="1959640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D1E8B-1CF3-4BC5-9336-5F420AE38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102"/>
            <a:ext cx="10515600" cy="495935"/>
          </a:xfrm>
        </p:spPr>
        <p:txBody>
          <a:bodyPr>
            <a:normAutofit/>
          </a:bodyPr>
          <a:lstStyle/>
          <a:p>
            <a:r>
              <a:rPr lang="en-IN" sz="2000" dirty="0"/>
              <a:t>Level 1 DFD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4C19DE-419C-4189-9392-FAE2EA01C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81039"/>
            <a:ext cx="9738360" cy="5178742"/>
          </a:xfrm>
        </p:spPr>
      </p:pic>
    </p:spTree>
    <p:extLst>
      <p:ext uri="{BB962C8B-B14F-4D97-AF65-F5344CB8AC3E}">
        <p14:creationId xmlns:p14="http://schemas.microsoft.com/office/powerpoint/2010/main" val="3024850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60528-D962-4EB2-9E14-C2296F56D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9795"/>
          </a:xfrm>
        </p:spPr>
        <p:txBody>
          <a:bodyPr>
            <a:normAutofit fontScale="90000"/>
          </a:bodyPr>
          <a:lstStyle/>
          <a:p>
            <a:r>
              <a:rPr lang="en-IN" dirty="0"/>
              <a:t>				UML</a:t>
            </a:r>
            <a:br>
              <a:rPr lang="en-IN" dirty="0"/>
            </a:br>
            <a:r>
              <a:rPr lang="en-IN" sz="2000" dirty="0"/>
              <a:t>Use Case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1F251A-25DF-420B-A0CB-223AB8AD7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60" y="1386840"/>
            <a:ext cx="7383780" cy="4782503"/>
          </a:xfrm>
        </p:spPr>
      </p:pic>
    </p:spTree>
    <p:extLst>
      <p:ext uri="{BB962C8B-B14F-4D97-AF65-F5344CB8AC3E}">
        <p14:creationId xmlns:p14="http://schemas.microsoft.com/office/powerpoint/2010/main" val="898450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0E395-3546-48BE-B9E8-446E8FA86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435"/>
          </a:xfrm>
        </p:spPr>
        <p:txBody>
          <a:bodyPr>
            <a:normAutofit/>
          </a:bodyPr>
          <a:lstStyle/>
          <a:p>
            <a:r>
              <a:rPr lang="en-IN" sz="2000" dirty="0"/>
              <a:t>Class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307F06-077E-4728-8436-0028AF2114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260" y="1051560"/>
            <a:ext cx="6934200" cy="5125403"/>
          </a:xfrm>
        </p:spPr>
      </p:pic>
    </p:spTree>
    <p:extLst>
      <p:ext uri="{BB962C8B-B14F-4D97-AF65-F5344CB8AC3E}">
        <p14:creationId xmlns:p14="http://schemas.microsoft.com/office/powerpoint/2010/main" val="3015529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D674C-DB36-4D4C-887B-57AE1F685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Purpose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D28E0-590F-4970-B1AC-E661C92C4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4083"/>
            <a:ext cx="10515600" cy="3053593"/>
          </a:xfrm>
        </p:spPr>
        <p:txBody>
          <a:bodyPr/>
          <a:lstStyle/>
          <a:p>
            <a:endParaRPr lang="en-IN" dirty="0"/>
          </a:p>
          <a:p>
            <a:pPr marL="0" indent="0">
              <a:buNone/>
            </a:pPr>
            <a:r>
              <a:rPr lang="en-IN" dirty="0"/>
              <a:t>It is an e-commerce website where a customer buy a product from online system and make a </a:t>
            </a:r>
            <a:r>
              <a:rPr lang="en-IN" dirty="0" err="1"/>
              <a:t>transction.If</a:t>
            </a:r>
            <a:r>
              <a:rPr lang="en-IN" dirty="0"/>
              <a:t> a customer doesn’t like to a product after delivered then he/she have an option to return the product within a time limit.</a:t>
            </a:r>
          </a:p>
        </p:txBody>
      </p:sp>
    </p:spTree>
    <p:extLst>
      <p:ext uri="{BB962C8B-B14F-4D97-AF65-F5344CB8AC3E}">
        <p14:creationId xmlns:p14="http://schemas.microsoft.com/office/powerpoint/2010/main" val="3112247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13328-3352-438A-A307-F7075C059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015"/>
          </a:xfrm>
        </p:spPr>
        <p:txBody>
          <a:bodyPr>
            <a:normAutofit/>
          </a:bodyPr>
          <a:lstStyle/>
          <a:p>
            <a:r>
              <a:rPr lang="en-IN" sz="2000" dirty="0"/>
              <a:t>Sequence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5C4810-A55B-474B-A023-99F506E67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980" y="937260"/>
            <a:ext cx="8067689" cy="5239703"/>
          </a:xfrm>
        </p:spPr>
      </p:pic>
    </p:spTree>
    <p:extLst>
      <p:ext uri="{BB962C8B-B14F-4D97-AF65-F5344CB8AC3E}">
        <p14:creationId xmlns:p14="http://schemas.microsoft.com/office/powerpoint/2010/main" val="2663532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834D3-B6A5-4DDC-8913-993862366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180"/>
            <a:ext cx="10515600" cy="1325563"/>
          </a:xfrm>
        </p:spPr>
        <p:txBody>
          <a:bodyPr/>
          <a:lstStyle/>
          <a:p>
            <a:r>
              <a:rPr lang="en-IN" dirty="0"/>
              <a:t>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31533-2765-4433-9CFD-6C1FBEAE4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9585"/>
            <a:ext cx="10515600" cy="3727377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A user login into the system from his id.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User choose the items as per his need.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User give his </a:t>
            </a:r>
            <a:r>
              <a:rPr lang="en-IN" dirty="0" err="1"/>
              <a:t>address,mobile</a:t>
            </a:r>
            <a:r>
              <a:rPr lang="en-IN" dirty="0"/>
              <a:t> </a:t>
            </a:r>
            <a:r>
              <a:rPr lang="en-IN" dirty="0" err="1"/>
              <a:t>no.,and</a:t>
            </a:r>
            <a:r>
              <a:rPr lang="en-IN" dirty="0"/>
              <a:t> some optional details.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Click on a confirm button and make payment.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Check his order status also in tracking section.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If user get fault product then he can return back the product.</a:t>
            </a:r>
          </a:p>
        </p:txBody>
      </p:sp>
    </p:spTree>
    <p:extLst>
      <p:ext uri="{BB962C8B-B14F-4D97-AF65-F5344CB8AC3E}">
        <p14:creationId xmlns:p14="http://schemas.microsoft.com/office/powerpoint/2010/main" val="4050770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E69CD-C1DB-4BE2-9E11-E8D330983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Gantt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85219C-8BA4-4AFF-B415-C10A2F6DB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1363" y="1644967"/>
            <a:ext cx="4946373" cy="108332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5C8651-C98F-4FEE-8A6B-03A8E731C1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53" y="1510018"/>
            <a:ext cx="5157787" cy="483716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78D6E6-0F3E-4BBC-8FC5-7A3098AB5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25000" lnSpcReduction="20000"/>
          </a:bodyPr>
          <a:lstStyle/>
          <a:p>
            <a:endParaRPr lang="en-IN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AA49E2D-F37A-4C3A-AEA6-0468F62CDF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10018"/>
            <a:ext cx="5259388" cy="4837160"/>
          </a:xfrm>
        </p:spPr>
      </p:pic>
    </p:spTree>
    <p:extLst>
      <p:ext uri="{BB962C8B-B14F-4D97-AF65-F5344CB8AC3E}">
        <p14:creationId xmlns:p14="http://schemas.microsoft.com/office/powerpoint/2010/main" val="3321904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2A9CF7-0FA4-4309-A1B0-BDC24D6F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9"/>
            <a:ext cx="10515600" cy="309562"/>
          </a:xfrm>
        </p:spPr>
        <p:txBody>
          <a:bodyPr>
            <a:normAutofit fontScale="90000"/>
          </a:bodyPr>
          <a:lstStyle/>
          <a:p>
            <a:r>
              <a:rPr lang="en-IN" dirty="0"/>
              <a:t>Feature Risk Matrix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73BA0E8-5D56-4DAB-BCC1-07662F50C4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89660"/>
            <a:ext cx="10789920" cy="5341619"/>
          </a:xfrm>
        </p:spPr>
      </p:pic>
    </p:spTree>
    <p:extLst>
      <p:ext uri="{BB962C8B-B14F-4D97-AF65-F5344CB8AC3E}">
        <p14:creationId xmlns:p14="http://schemas.microsoft.com/office/powerpoint/2010/main" val="2002700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AF125-94DC-4DC0-9AA4-5A52B2CB3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788"/>
          </a:xfrm>
        </p:spPr>
        <p:txBody>
          <a:bodyPr>
            <a:normAutofit fontScale="90000"/>
          </a:bodyPr>
          <a:lstStyle/>
          <a:p>
            <a:r>
              <a:rPr lang="en-IN" dirty="0"/>
              <a:t>SRS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C68E5-5707-4414-AD62-6352F41DD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6435"/>
            <a:ext cx="10515600" cy="505052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Introduction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/>
              <a:t>Purpose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/>
              <a:t>Scope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 err="1"/>
              <a:t>Definations</a:t>
            </a:r>
            <a:endParaRPr lang="en-IN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/>
              <a:t>References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/>
              <a:t>Overview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Overall Description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/>
              <a:t>Product Perspective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/>
              <a:t>Product Functions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/>
              <a:t>User characteristics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/>
              <a:t>Principle Actors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/>
              <a:t>General constraints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/>
              <a:t>Assumptions and Dependencies</a:t>
            </a:r>
          </a:p>
        </p:txBody>
      </p:sp>
    </p:spTree>
    <p:extLst>
      <p:ext uri="{BB962C8B-B14F-4D97-AF65-F5344CB8AC3E}">
        <p14:creationId xmlns:p14="http://schemas.microsoft.com/office/powerpoint/2010/main" val="2421925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E1746-F392-4F47-A78B-F87D20E11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553"/>
          </a:xfrm>
        </p:spPr>
        <p:txBody>
          <a:bodyPr/>
          <a:lstStyle/>
          <a:p>
            <a:r>
              <a:rPr lang="en-IN" dirty="0"/>
              <a:t>SRS    </a:t>
            </a:r>
            <a:r>
              <a:rPr lang="en-IN" sz="2000" dirty="0"/>
              <a:t>continue….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8227B-C5B4-4E50-AE75-EC3F650E3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496"/>
            <a:ext cx="10515600" cy="4679467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Specific Requirements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/>
              <a:t>Functional Requirements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IN" dirty="0"/>
              <a:t>Registration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IN" dirty="0"/>
              <a:t>Login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IN" dirty="0"/>
              <a:t>Changes to cart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IN" dirty="0"/>
              <a:t>Payment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IN" dirty="0"/>
              <a:t>Logout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IN" dirty="0"/>
              <a:t>Report Generation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/>
              <a:t>Non-Functional Requirements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IN" dirty="0"/>
              <a:t>Security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IN" dirty="0"/>
              <a:t>24X7 availability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IN" dirty="0"/>
              <a:t>Reliability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IN" dirty="0" err="1"/>
              <a:t>Maintainabiltiy</a:t>
            </a:r>
            <a:endParaRPr lang="en-IN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/>
              <a:t>Performance Requirements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/>
              <a:t>Technical issues</a:t>
            </a:r>
          </a:p>
        </p:txBody>
      </p:sp>
    </p:spTree>
    <p:extLst>
      <p:ext uri="{BB962C8B-B14F-4D97-AF65-F5344CB8AC3E}">
        <p14:creationId xmlns:p14="http://schemas.microsoft.com/office/powerpoint/2010/main" val="3211615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06004-872E-4FDA-822F-7453D7767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1310"/>
          </a:xfrm>
        </p:spPr>
        <p:txBody>
          <a:bodyPr/>
          <a:lstStyle/>
          <a:p>
            <a:r>
              <a:rPr lang="en-IN" dirty="0"/>
              <a:t>SRS    </a:t>
            </a:r>
            <a:r>
              <a:rPr lang="en-IN" sz="2000" dirty="0"/>
              <a:t>continue….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8F641-1ED2-48F3-AFFF-107ACE3D2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8643"/>
            <a:ext cx="10515600" cy="37783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Interface Requirements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/>
              <a:t>Software Interface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/>
              <a:t>Hardware Interface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/>
              <a:t>Communication Interface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System Design Specification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/>
              <a:t>Architecture Design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2796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7BA0-C22D-46C6-964F-43D9AE077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Vision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702CB-DC01-4A0E-BBDE-DFE21AADD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Introduction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Positioning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Stakeholder and User Descriptions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Product Overview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Product Features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Constraints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Quality Ranges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Precedence and Priority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Other Product requirements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Documentation Requirements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Feature Attributes</a:t>
            </a:r>
          </a:p>
        </p:txBody>
      </p:sp>
    </p:spTree>
    <p:extLst>
      <p:ext uri="{BB962C8B-B14F-4D97-AF65-F5344CB8AC3E}">
        <p14:creationId xmlns:p14="http://schemas.microsoft.com/office/powerpoint/2010/main" val="1205575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289</Words>
  <Application>Microsoft Office PowerPoint</Application>
  <PresentationFormat>Widescreen</PresentationFormat>
  <Paragraphs>76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Wingdings</vt:lpstr>
      <vt:lpstr>Office Theme</vt:lpstr>
      <vt:lpstr>  E-COMMERCE WEBSITE                     -online shopping</vt:lpstr>
      <vt:lpstr>Purpose</vt:lpstr>
      <vt:lpstr>Functionality</vt:lpstr>
      <vt:lpstr>Gantt</vt:lpstr>
      <vt:lpstr>Feature Risk Matrix</vt:lpstr>
      <vt:lpstr>SRS</vt:lpstr>
      <vt:lpstr>SRS    continue….</vt:lpstr>
      <vt:lpstr>SRS    continue….</vt:lpstr>
      <vt:lpstr>Vision Document</vt:lpstr>
      <vt:lpstr>     WBS</vt:lpstr>
      <vt:lpstr>     RBS</vt:lpstr>
      <vt:lpstr>Network Diagram</vt:lpstr>
      <vt:lpstr>    Use Case</vt:lpstr>
      <vt:lpstr>Risk</vt:lpstr>
      <vt:lpstr>Fishbone Diagram</vt:lpstr>
      <vt:lpstr>Data Flow Diagram (DFD)   Level 0 DFD (Context Diagram)</vt:lpstr>
      <vt:lpstr>Level 1 DFD</vt:lpstr>
      <vt:lpstr>    UML Use Case Diagram</vt:lpstr>
      <vt:lpstr>Class Diagram</vt:lpstr>
      <vt:lpstr>Sequence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Purpose</dc:title>
  <dc:creator>hitender singh</dc:creator>
  <cp:lastModifiedBy>hitender singh</cp:lastModifiedBy>
  <cp:revision>13</cp:revision>
  <dcterms:created xsi:type="dcterms:W3CDTF">2020-12-06T22:30:29Z</dcterms:created>
  <dcterms:modified xsi:type="dcterms:W3CDTF">2020-12-07T06:26:12Z</dcterms:modified>
</cp:coreProperties>
</file>