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4"/>
  </p:normalViewPr>
  <p:slideViewPr>
    <p:cSldViewPr snapToGrid="0">
      <p:cViewPr varScale="1">
        <p:scale>
          <a:sx n="121" d="100"/>
          <a:sy n="121" d="100"/>
        </p:scale>
        <p:origin x="200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49E5F-E343-72BC-F329-00CE67963B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C31E23-864F-AB48-9FEB-38B0014033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zh-CN"/>
              <a:t>Click to edit Master subtitle style</a:t>
            </a:r>
            <a:endParaRPr kumimoji="1"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9CC23F-048B-69BB-287D-A4B5C24DA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14764-777B-6042-8121-340FDE230134}" type="datetimeFigureOut">
              <a:rPr kumimoji="1" lang="zh-CN" altLang="en-US" smtClean="0"/>
              <a:t>2023/5/21</a:t>
            </a:fld>
            <a:endParaRPr kumimoji="1"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08AC4B-BEA2-4FF4-D34D-324266CCF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8CD14B-7D0F-25D5-B3DF-C43ADC7A1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65B68-3B49-814C-BE15-FACC98406DC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90986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C5465-C3BB-B925-0267-B92696AC9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91A781-48EC-7D41-8789-6D9C9D903B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zh-CN"/>
              <a:t>Click to edit Master text styles</a:t>
            </a:r>
          </a:p>
          <a:p>
            <a:pPr lvl="1"/>
            <a:r>
              <a:rPr kumimoji="1" lang="en-US" altLang="zh-CN"/>
              <a:t>Second level</a:t>
            </a:r>
          </a:p>
          <a:p>
            <a:pPr lvl="2"/>
            <a:r>
              <a:rPr kumimoji="1" lang="en-US" altLang="zh-CN"/>
              <a:t>Third level</a:t>
            </a:r>
          </a:p>
          <a:p>
            <a:pPr lvl="3"/>
            <a:r>
              <a:rPr kumimoji="1" lang="en-US" altLang="zh-CN"/>
              <a:t>Fourth level</a:t>
            </a:r>
          </a:p>
          <a:p>
            <a:pPr lvl="4"/>
            <a:r>
              <a:rPr kumimoji="1" lang="en-US" altLang="zh-CN"/>
              <a:t>Fifth level</a:t>
            </a:r>
            <a:endParaRPr kumimoji="1"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C3D8A1-71B5-8B72-BEA6-E51B40692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14764-777B-6042-8121-340FDE230134}" type="datetimeFigureOut">
              <a:rPr kumimoji="1" lang="zh-CN" altLang="en-US" smtClean="0"/>
              <a:t>2023/5/21</a:t>
            </a:fld>
            <a:endParaRPr kumimoji="1"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C3BBCE-7789-079A-5FC6-0B586B775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BF93BB-6EDA-7139-277C-11C7E95B8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65B68-3B49-814C-BE15-FACC98406DC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47016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5E3612-A860-1B0A-FD6C-A1A8918D43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C4F162-C0D4-1C3C-F6F3-0255034B8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en-US" altLang="zh-CN"/>
              <a:t>Click to edit Master text styles</a:t>
            </a:r>
          </a:p>
          <a:p>
            <a:pPr lvl="1"/>
            <a:r>
              <a:rPr kumimoji="1" lang="en-US" altLang="zh-CN"/>
              <a:t>Second level</a:t>
            </a:r>
          </a:p>
          <a:p>
            <a:pPr lvl="2"/>
            <a:r>
              <a:rPr kumimoji="1" lang="en-US" altLang="zh-CN"/>
              <a:t>Third level</a:t>
            </a:r>
          </a:p>
          <a:p>
            <a:pPr lvl="3"/>
            <a:r>
              <a:rPr kumimoji="1" lang="en-US" altLang="zh-CN"/>
              <a:t>Fourth level</a:t>
            </a:r>
          </a:p>
          <a:p>
            <a:pPr lvl="4"/>
            <a:r>
              <a:rPr kumimoji="1" lang="en-US" altLang="zh-CN"/>
              <a:t>Fifth level</a:t>
            </a:r>
            <a:endParaRPr kumimoji="1"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95104-78FC-57BA-4C75-CD8777DC1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14764-777B-6042-8121-340FDE230134}" type="datetimeFigureOut">
              <a:rPr kumimoji="1" lang="zh-CN" altLang="en-US" smtClean="0"/>
              <a:t>2023/5/21</a:t>
            </a:fld>
            <a:endParaRPr kumimoji="1"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509087-5C4D-A0D3-4B23-33F114A1E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F19B7-5410-25F5-3B27-83C216E25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65B68-3B49-814C-BE15-FACC98406DC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56558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5094D-A1EC-27ED-850D-541BBF374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7842E-7768-9FC1-4A78-D14449A59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zh-CN"/>
              <a:t>Click to edit Master text styles</a:t>
            </a:r>
          </a:p>
          <a:p>
            <a:pPr lvl="1"/>
            <a:r>
              <a:rPr kumimoji="1" lang="en-US" altLang="zh-CN"/>
              <a:t>Second level</a:t>
            </a:r>
          </a:p>
          <a:p>
            <a:pPr lvl="2"/>
            <a:r>
              <a:rPr kumimoji="1" lang="en-US" altLang="zh-CN"/>
              <a:t>Third level</a:t>
            </a:r>
          </a:p>
          <a:p>
            <a:pPr lvl="3"/>
            <a:r>
              <a:rPr kumimoji="1" lang="en-US" altLang="zh-CN"/>
              <a:t>Fourth level</a:t>
            </a:r>
          </a:p>
          <a:p>
            <a:pPr lvl="4"/>
            <a:r>
              <a:rPr kumimoji="1" lang="en-US" altLang="zh-CN"/>
              <a:t>Fifth level</a:t>
            </a:r>
            <a:endParaRPr kumimoji="1"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76E446-FF17-AE9B-F662-1AA1230A6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14764-777B-6042-8121-340FDE230134}" type="datetimeFigureOut">
              <a:rPr kumimoji="1" lang="zh-CN" altLang="en-US" smtClean="0"/>
              <a:t>2023/5/21</a:t>
            </a:fld>
            <a:endParaRPr kumimoji="1"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498EB9-9837-9110-4565-71E4C736B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575A7-5F11-B9A2-7BE0-41BE2AF0B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65B68-3B49-814C-BE15-FACC98406DC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0195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83895-45ED-E8AE-67C6-B22305733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F9A732-D6D5-4205-CCBD-B2E1709C32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C60BBE-A6D9-5356-2073-AFE1831EE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14764-777B-6042-8121-340FDE230134}" type="datetimeFigureOut">
              <a:rPr kumimoji="1" lang="zh-CN" altLang="en-US" smtClean="0"/>
              <a:t>2023/5/21</a:t>
            </a:fld>
            <a:endParaRPr kumimoji="1"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64D067-BF9C-C7EB-1FE6-184BA4E30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54668D-C0C0-F7A8-AC72-C7C1AA7C1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65B68-3B49-814C-BE15-FACC98406DC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24038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A9FCF-9F93-8B3A-2DEC-D66D438D5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F86A8-A8B4-B9DA-F7F1-AC1136B694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zh-CN"/>
              <a:t>Click to edit Master text styles</a:t>
            </a:r>
          </a:p>
          <a:p>
            <a:pPr lvl="1"/>
            <a:r>
              <a:rPr kumimoji="1" lang="en-US" altLang="zh-CN"/>
              <a:t>Second level</a:t>
            </a:r>
          </a:p>
          <a:p>
            <a:pPr lvl="2"/>
            <a:r>
              <a:rPr kumimoji="1" lang="en-US" altLang="zh-CN"/>
              <a:t>Third level</a:t>
            </a:r>
          </a:p>
          <a:p>
            <a:pPr lvl="3"/>
            <a:r>
              <a:rPr kumimoji="1" lang="en-US" altLang="zh-CN"/>
              <a:t>Fourth level</a:t>
            </a:r>
          </a:p>
          <a:p>
            <a:pPr lvl="4"/>
            <a:r>
              <a:rPr kumimoji="1" lang="en-US" altLang="zh-CN"/>
              <a:t>Fifth level</a:t>
            </a:r>
            <a:endParaRPr kumimoji="1"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80D7C6-7C06-15EC-6DA5-C887F06FF6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zh-CN"/>
              <a:t>Click to edit Master text styles</a:t>
            </a:r>
          </a:p>
          <a:p>
            <a:pPr lvl="1"/>
            <a:r>
              <a:rPr kumimoji="1" lang="en-US" altLang="zh-CN"/>
              <a:t>Second level</a:t>
            </a:r>
          </a:p>
          <a:p>
            <a:pPr lvl="2"/>
            <a:r>
              <a:rPr kumimoji="1" lang="en-US" altLang="zh-CN"/>
              <a:t>Third level</a:t>
            </a:r>
          </a:p>
          <a:p>
            <a:pPr lvl="3"/>
            <a:r>
              <a:rPr kumimoji="1" lang="en-US" altLang="zh-CN"/>
              <a:t>Fourth level</a:t>
            </a:r>
          </a:p>
          <a:p>
            <a:pPr lvl="4"/>
            <a:r>
              <a:rPr kumimoji="1" lang="en-US" altLang="zh-CN"/>
              <a:t>Fifth level</a:t>
            </a:r>
            <a:endParaRPr kumimoji="1"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B9F282-3CAB-F121-25C6-7F4BD114A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14764-777B-6042-8121-340FDE230134}" type="datetimeFigureOut">
              <a:rPr kumimoji="1" lang="zh-CN" altLang="en-US" smtClean="0"/>
              <a:t>2023/5/21</a:t>
            </a:fld>
            <a:endParaRPr kumimoji="1"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30F46A-0C19-0565-BB17-908675295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D3CEF0-D3A3-C8D2-8965-B27A9AC96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65B68-3B49-814C-BE15-FACC98406DC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39270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985F9-962B-9C3F-F099-E7D02B1A8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8A6CE3-C8CA-18EA-8218-A628EE88E0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732CD6-8897-D973-CB65-C29D052113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en-US" altLang="zh-CN"/>
              <a:t>Click to edit Master text styles</a:t>
            </a:r>
          </a:p>
          <a:p>
            <a:pPr lvl="1"/>
            <a:r>
              <a:rPr kumimoji="1" lang="en-US" altLang="zh-CN"/>
              <a:t>Second level</a:t>
            </a:r>
          </a:p>
          <a:p>
            <a:pPr lvl="2"/>
            <a:r>
              <a:rPr kumimoji="1" lang="en-US" altLang="zh-CN"/>
              <a:t>Third level</a:t>
            </a:r>
          </a:p>
          <a:p>
            <a:pPr lvl="3"/>
            <a:r>
              <a:rPr kumimoji="1" lang="en-US" altLang="zh-CN"/>
              <a:t>Fourth level</a:t>
            </a:r>
          </a:p>
          <a:p>
            <a:pPr lvl="4"/>
            <a:r>
              <a:rPr kumimoji="1" lang="en-US" altLang="zh-CN"/>
              <a:t>Fifth level</a:t>
            </a:r>
            <a:endParaRPr kumimoji="1"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E4D0B1-0CF1-F940-5247-E2D859E7CC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EACC39-5872-6E33-EC01-63D5F113D6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en-US" altLang="zh-CN"/>
              <a:t>Click to edit Master text styles</a:t>
            </a:r>
          </a:p>
          <a:p>
            <a:pPr lvl="1"/>
            <a:r>
              <a:rPr kumimoji="1" lang="en-US" altLang="zh-CN"/>
              <a:t>Second level</a:t>
            </a:r>
          </a:p>
          <a:p>
            <a:pPr lvl="2"/>
            <a:r>
              <a:rPr kumimoji="1" lang="en-US" altLang="zh-CN"/>
              <a:t>Third level</a:t>
            </a:r>
          </a:p>
          <a:p>
            <a:pPr lvl="3"/>
            <a:r>
              <a:rPr kumimoji="1" lang="en-US" altLang="zh-CN"/>
              <a:t>Fourth level</a:t>
            </a:r>
          </a:p>
          <a:p>
            <a:pPr lvl="4"/>
            <a:r>
              <a:rPr kumimoji="1" lang="en-US" altLang="zh-CN"/>
              <a:t>Fifth level</a:t>
            </a:r>
            <a:endParaRPr kumimoji="1"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F158A0-4255-2B86-AD17-6200C9003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14764-777B-6042-8121-340FDE230134}" type="datetimeFigureOut">
              <a:rPr kumimoji="1" lang="zh-CN" altLang="en-US" smtClean="0"/>
              <a:t>2023/5/21</a:t>
            </a:fld>
            <a:endParaRPr kumimoji="1"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281273-CCF4-676B-DC7B-E18F5B426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87DDEE-5EDF-34D2-6EE3-3498242FF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65B68-3B49-814C-BE15-FACC98406DC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7541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85DDD-8AD9-6361-EE2D-D143AF0A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ADD435-BF5B-96CA-B6D9-7E4A0A707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14764-777B-6042-8121-340FDE230134}" type="datetimeFigureOut">
              <a:rPr kumimoji="1" lang="zh-CN" altLang="en-US" smtClean="0"/>
              <a:t>2023/5/21</a:t>
            </a:fld>
            <a:endParaRPr kumimoji="1"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A66ADF-D7DD-D741-9B44-88D1811DD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5794B8-9AAD-04D4-F841-EC3BA9A9A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65B68-3B49-814C-BE15-FACC98406DC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03299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5A7D1D-64ED-D781-6220-BC4B269EB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14764-777B-6042-8121-340FDE230134}" type="datetimeFigureOut">
              <a:rPr kumimoji="1" lang="zh-CN" altLang="en-US" smtClean="0"/>
              <a:t>2023/5/21</a:t>
            </a:fld>
            <a:endParaRPr kumimoji="1"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1710F2-35F6-6DBE-8923-BCFDE1DE4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5DE60C-A8E0-D1E4-6991-5BD8090A2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65B68-3B49-814C-BE15-FACC98406DC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54737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89ABC-28C7-1F3F-6D6E-FB0B2FC31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F89D1-7C76-174F-3C98-8ABA6546C7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zh-CN"/>
              <a:t>Click to edit Master text styles</a:t>
            </a:r>
          </a:p>
          <a:p>
            <a:pPr lvl="1"/>
            <a:r>
              <a:rPr kumimoji="1" lang="en-US" altLang="zh-CN"/>
              <a:t>Second level</a:t>
            </a:r>
          </a:p>
          <a:p>
            <a:pPr lvl="2"/>
            <a:r>
              <a:rPr kumimoji="1" lang="en-US" altLang="zh-CN"/>
              <a:t>Third level</a:t>
            </a:r>
          </a:p>
          <a:p>
            <a:pPr lvl="3"/>
            <a:r>
              <a:rPr kumimoji="1" lang="en-US" altLang="zh-CN"/>
              <a:t>Fourth level</a:t>
            </a:r>
          </a:p>
          <a:p>
            <a:pPr lvl="4"/>
            <a:r>
              <a:rPr kumimoji="1" lang="en-US" altLang="zh-CN"/>
              <a:t>Fifth level</a:t>
            </a:r>
            <a:endParaRPr kumimoji="1"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90C45A-B99F-A3BA-FCBC-802A6A782B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0BE7D1-3427-A0A8-9B3F-83BCF1454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14764-777B-6042-8121-340FDE230134}" type="datetimeFigureOut">
              <a:rPr kumimoji="1" lang="zh-CN" altLang="en-US" smtClean="0"/>
              <a:t>2023/5/21</a:t>
            </a:fld>
            <a:endParaRPr kumimoji="1"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51958B-4664-D1F1-6B3C-6A8189E0B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A5AD74-F854-2F29-8AD6-87CB97B60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65B68-3B49-814C-BE15-FACC98406DC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8913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BE19F-DE59-A7B7-D79A-5C0B4521E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CD77B2-4DBB-C934-C82C-53E20D30D6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2D2123-47B1-02D1-BFE2-9B4F595A20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2B173E-A3B7-E0AA-39AE-464C47D07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14764-777B-6042-8121-340FDE230134}" type="datetimeFigureOut">
              <a:rPr kumimoji="1" lang="zh-CN" altLang="en-US" smtClean="0"/>
              <a:t>2023/5/21</a:t>
            </a:fld>
            <a:endParaRPr kumimoji="1"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20EFCD-CB98-B968-3E3C-C953DCAA5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689577-8CD3-8A0E-9855-CB06D0F15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65B68-3B49-814C-BE15-FACC98406DC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6670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8CAB93-44E5-BC06-55F0-D7D0D82D7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D69C40-3AE7-D021-4C82-CEC511BACE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zh-CN"/>
              <a:t>Click to edit Master text styles</a:t>
            </a:r>
          </a:p>
          <a:p>
            <a:pPr lvl="1"/>
            <a:r>
              <a:rPr kumimoji="1" lang="en-US" altLang="zh-CN"/>
              <a:t>Second level</a:t>
            </a:r>
          </a:p>
          <a:p>
            <a:pPr lvl="2"/>
            <a:r>
              <a:rPr kumimoji="1" lang="en-US" altLang="zh-CN"/>
              <a:t>Third level</a:t>
            </a:r>
          </a:p>
          <a:p>
            <a:pPr lvl="3"/>
            <a:r>
              <a:rPr kumimoji="1" lang="en-US" altLang="zh-CN"/>
              <a:t>Fourth level</a:t>
            </a:r>
          </a:p>
          <a:p>
            <a:pPr lvl="4"/>
            <a:r>
              <a:rPr kumimoji="1" lang="en-US" altLang="zh-CN"/>
              <a:t>Fifth level</a:t>
            </a:r>
            <a:endParaRPr kumimoji="1"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1B500-16BB-D870-BD31-3172A3DA3C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14764-777B-6042-8121-340FDE230134}" type="datetimeFigureOut">
              <a:rPr kumimoji="1" lang="zh-CN" altLang="en-US" smtClean="0"/>
              <a:t>2023/5/21</a:t>
            </a:fld>
            <a:endParaRPr kumimoji="1"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B5D75-EDD4-4856-54D4-0E46E71C0C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3858D8-BCEF-59AA-200C-1EE4307E8F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65B68-3B49-814C-BE15-FACC98406DC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71157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>
            <a:extLst>
              <a:ext uri="{FF2B5EF4-FFF2-40B4-BE49-F238E27FC236}">
                <a16:creationId xmlns:a16="http://schemas.microsoft.com/office/drawing/2014/main" id="{6A3D8D3A-91AB-0514-E34B-EEAF8E6054B0}"/>
              </a:ext>
            </a:extLst>
          </p:cNvPr>
          <p:cNvGrpSpPr/>
          <p:nvPr/>
        </p:nvGrpSpPr>
        <p:grpSpPr>
          <a:xfrm>
            <a:off x="3201921" y="1483654"/>
            <a:ext cx="4265023" cy="4262221"/>
            <a:chOff x="2497728" y="1357529"/>
            <a:chExt cx="4265023" cy="426222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D4BD5A1-FEC4-01C7-BDE9-7EEBB0100D48}"/>
                </a:ext>
              </a:extLst>
            </p:cNvPr>
            <p:cNvSpPr txBox="1"/>
            <p:nvPr/>
          </p:nvSpPr>
          <p:spPr>
            <a:xfrm>
              <a:off x="2666999" y="3454663"/>
              <a:ext cx="4095752" cy="307777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AuxServer</a:t>
              </a:r>
              <a:r>
                <a:rPr kumimoji="1"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Local Heavy Hitter Identification</a:t>
              </a:r>
              <a:endParaRPr kumimoji="1"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21" name="Graphic 20" descr="Database">
              <a:extLst>
                <a:ext uri="{FF2B5EF4-FFF2-40B4-BE49-F238E27FC236}">
                  <a16:creationId xmlns:a16="http://schemas.microsoft.com/office/drawing/2014/main" id="{D8789C45-0433-BD7F-E589-E7D6CB162E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30583" y="1815159"/>
              <a:ext cx="852215" cy="852215"/>
            </a:xfrm>
            <a:prstGeom prst="rect">
              <a:avLst/>
            </a:prstGeom>
          </p:spPr>
        </p:pic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2692A2BA-A364-90D2-1BE3-F74CA1FC8F6B}"/>
                </a:ext>
              </a:extLst>
            </p:cNvPr>
            <p:cNvCxnSpPr>
              <a:cxnSpLocks/>
              <a:stCxn id="11" idx="0"/>
              <a:endCxn id="21" idx="1"/>
            </p:cNvCxnSpPr>
            <p:nvPr/>
          </p:nvCxnSpPr>
          <p:spPr>
            <a:xfrm flipV="1">
              <a:off x="3009900" y="2241267"/>
              <a:ext cx="1420683" cy="14163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A4BB5DD5-7E54-9B7D-C23A-3B0DAB0724CC}"/>
                </a:ext>
              </a:extLst>
            </p:cNvPr>
            <p:cNvCxnSpPr>
              <a:cxnSpLocks/>
              <a:stCxn id="59" idx="0"/>
              <a:endCxn id="21" idx="2"/>
            </p:cNvCxnSpPr>
            <p:nvPr/>
          </p:nvCxnSpPr>
          <p:spPr>
            <a:xfrm flipV="1">
              <a:off x="4496073" y="2667374"/>
              <a:ext cx="360618" cy="9902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FCFB0988-BC80-9983-D697-056FD52091A2}"/>
                </a:ext>
              </a:extLst>
            </p:cNvPr>
            <p:cNvCxnSpPr>
              <a:cxnSpLocks/>
              <a:stCxn id="66" idx="0"/>
              <a:endCxn id="21" idx="3"/>
            </p:cNvCxnSpPr>
            <p:nvPr/>
          </p:nvCxnSpPr>
          <p:spPr>
            <a:xfrm flipH="1" flipV="1">
              <a:off x="5282798" y="2241267"/>
              <a:ext cx="775103" cy="14163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2AD7EBF-9F28-6D18-B8DE-FF60A663732A}"/>
                </a:ext>
              </a:extLst>
            </p:cNvPr>
            <p:cNvSpPr txBox="1"/>
            <p:nvPr/>
          </p:nvSpPr>
          <p:spPr>
            <a:xfrm>
              <a:off x="3863241" y="2854865"/>
              <a:ext cx="1641796" cy="30777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kumimoji="1"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Local Heavy Hitters</a:t>
              </a:r>
              <a:endParaRPr kumimoji="1"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D68FF2A-7531-8AD2-6B22-080D10B50001}"/>
                </a:ext>
              </a:extLst>
            </p:cNvPr>
            <p:cNvSpPr txBox="1"/>
            <p:nvPr/>
          </p:nvSpPr>
          <p:spPr>
            <a:xfrm>
              <a:off x="3916453" y="1357529"/>
              <a:ext cx="2052513" cy="5232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FA Server: Global Heavy Hitter Aggregation</a:t>
              </a:r>
              <a:endParaRPr kumimoji="1"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83439E9B-BD65-50C6-3964-ECAC2F389041}"/>
                </a:ext>
              </a:extLst>
            </p:cNvPr>
            <p:cNvGrpSpPr/>
            <p:nvPr/>
          </p:nvGrpSpPr>
          <p:grpSpPr>
            <a:xfrm>
              <a:off x="2667000" y="3657600"/>
              <a:ext cx="1047750" cy="1962150"/>
              <a:chOff x="2667000" y="3657600"/>
              <a:chExt cx="1047750" cy="1962150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00004FC6-41FC-435A-8033-17929BDBA1BA}"/>
                  </a:ext>
                </a:extLst>
              </p:cNvPr>
              <p:cNvGrpSpPr/>
              <p:nvPr/>
            </p:nvGrpSpPr>
            <p:grpSpPr>
              <a:xfrm>
                <a:off x="2667000" y="3657600"/>
                <a:ext cx="1047750" cy="1962150"/>
                <a:chOff x="2667000" y="3657600"/>
                <a:chExt cx="1047750" cy="1962150"/>
              </a:xfrm>
            </p:grpSpPr>
            <p:pic>
              <p:nvPicPr>
                <p:cNvPr id="5" name="Graphic 4" descr="Group of men">
                  <a:extLst>
                    <a:ext uri="{FF2B5EF4-FFF2-40B4-BE49-F238E27FC236}">
                      <a16:creationId xmlns:a16="http://schemas.microsoft.com/office/drawing/2014/main" id="{4F5C9FC9-662E-8575-9512-E052DF95489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00350" y="4705350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11" name="Graphic 10" descr="Database">
                  <a:extLst>
                    <a:ext uri="{FF2B5EF4-FFF2-40B4-BE49-F238E27FC236}">
                      <a16:creationId xmlns:a16="http://schemas.microsoft.com/office/drawing/2014/main" id="{5D24519F-63CE-E661-BF39-7ABDF9CD15B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67000" y="3657600"/>
                  <a:ext cx="685800" cy="685800"/>
                </a:xfrm>
                <a:prstGeom prst="rect">
                  <a:avLst/>
                </a:prstGeom>
              </p:spPr>
            </p:pic>
          </p:grpSp>
          <p:cxnSp>
            <p:nvCxnSpPr>
              <p:cNvPr id="31" name="Curved Connector 30">
                <a:extLst>
                  <a:ext uri="{FF2B5EF4-FFF2-40B4-BE49-F238E27FC236}">
                    <a16:creationId xmlns:a16="http://schemas.microsoft.com/office/drawing/2014/main" id="{E497415D-D898-CC80-0860-2C3264A4187C}"/>
                  </a:ext>
                </a:extLst>
              </p:cNvPr>
              <p:cNvCxnSpPr>
                <a:cxnSpLocks/>
                <a:stCxn id="5" idx="1"/>
                <a:endCxn id="11" idx="1"/>
              </p:cNvCxnSpPr>
              <p:nvPr/>
            </p:nvCxnSpPr>
            <p:spPr>
              <a:xfrm rot="10800000">
                <a:off x="2667000" y="4000500"/>
                <a:ext cx="133350" cy="1162050"/>
              </a:xfrm>
              <a:prstGeom prst="curvedConnector3">
                <a:avLst>
                  <a:gd name="adj1" fmla="val 250001"/>
                </a:avLst>
              </a:prstGeom>
              <a:ln>
                <a:tailEnd type="triangle"/>
              </a:ln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32" name="Curved Connector 31">
                <a:extLst>
                  <a:ext uri="{FF2B5EF4-FFF2-40B4-BE49-F238E27FC236}">
                    <a16:creationId xmlns:a16="http://schemas.microsoft.com/office/drawing/2014/main" id="{BEE628E0-881E-8521-2861-B2B727008FBF}"/>
                  </a:ext>
                </a:extLst>
              </p:cNvPr>
              <p:cNvCxnSpPr>
                <a:cxnSpLocks/>
                <a:stCxn id="5" idx="3"/>
                <a:endCxn id="11" idx="3"/>
              </p:cNvCxnSpPr>
              <p:nvPr/>
            </p:nvCxnSpPr>
            <p:spPr>
              <a:xfrm flipH="1" flipV="1">
                <a:off x="3352800" y="4000500"/>
                <a:ext cx="361950" cy="1162050"/>
              </a:xfrm>
              <a:prstGeom prst="curvedConnector3">
                <a:avLst>
                  <a:gd name="adj1" fmla="val -27632"/>
                </a:avLst>
              </a:prstGeom>
              <a:ln>
                <a:tailEnd type="triangle"/>
              </a:ln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47" name="Curved Connector 46">
                <a:extLst>
                  <a:ext uri="{FF2B5EF4-FFF2-40B4-BE49-F238E27FC236}">
                    <a16:creationId xmlns:a16="http://schemas.microsoft.com/office/drawing/2014/main" id="{BD5D9DB9-08EB-84BA-ADD8-F5CF5BB0AB68}"/>
                  </a:ext>
                </a:extLst>
              </p:cNvPr>
              <p:cNvCxnSpPr>
                <a:cxnSpLocks/>
                <a:stCxn id="5" idx="0"/>
                <a:endCxn id="11" idx="2"/>
              </p:cNvCxnSpPr>
              <p:nvPr/>
            </p:nvCxnSpPr>
            <p:spPr>
              <a:xfrm rot="16200000" flipV="1">
                <a:off x="2952750" y="4400550"/>
                <a:ext cx="361950" cy="247650"/>
              </a:xfrm>
              <a:prstGeom prst="curved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7057046B-938D-3A13-B1FC-A01EEFD6A3CC}"/>
                </a:ext>
              </a:extLst>
            </p:cNvPr>
            <p:cNvGrpSpPr/>
            <p:nvPr/>
          </p:nvGrpSpPr>
          <p:grpSpPr>
            <a:xfrm>
              <a:off x="4153173" y="3657600"/>
              <a:ext cx="1047750" cy="1962150"/>
              <a:chOff x="2667000" y="3657600"/>
              <a:chExt cx="1047750" cy="1962150"/>
            </a:xfrm>
          </p:grpSpPr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54CDED18-8571-2B34-A958-B80C2961F2B4}"/>
                  </a:ext>
                </a:extLst>
              </p:cNvPr>
              <p:cNvGrpSpPr/>
              <p:nvPr/>
            </p:nvGrpSpPr>
            <p:grpSpPr>
              <a:xfrm>
                <a:off x="2667000" y="3657600"/>
                <a:ext cx="1047750" cy="1962150"/>
                <a:chOff x="2667000" y="3657600"/>
                <a:chExt cx="1047750" cy="1962150"/>
              </a:xfrm>
            </p:grpSpPr>
            <p:pic>
              <p:nvPicPr>
                <p:cNvPr id="58" name="Graphic 57" descr="Group of men">
                  <a:extLst>
                    <a:ext uri="{FF2B5EF4-FFF2-40B4-BE49-F238E27FC236}">
                      <a16:creationId xmlns:a16="http://schemas.microsoft.com/office/drawing/2014/main" id="{4B528C1D-3925-7C54-E477-70EDC652968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00350" y="4705350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59" name="Graphic 58" descr="Database">
                  <a:extLst>
                    <a:ext uri="{FF2B5EF4-FFF2-40B4-BE49-F238E27FC236}">
                      <a16:creationId xmlns:a16="http://schemas.microsoft.com/office/drawing/2014/main" id="{3CD59898-D5CD-2C8C-DA4F-9BCF96CEBB3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96DAC541-7B7A-43D3-8B79-37D633B846F1}">
                      <asvg:svgBlip xmlns:asvg="http://schemas.microsoft.com/office/drawing/2016/SVG/main" r:embed="rId1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67000" y="3657600"/>
                  <a:ext cx="685800" cy="685800"/>
                </a:xfrm>
                <a:prstGeom prst="rect">
                  <a:avLst/>
                </a:prstGeom>
              </p:spPr>
            </p:pic>
          </p:grpSp>
          <p:cxnSp>
            <p:nvCxnSpPr>
              <p:cNvPr id="55" name="Curved Connector 54">
                <a:extLst>
                  <a:ext uri="{FF2B5EF4-FFF2-40B4-BE49-F238E27FC236}">
                    <a16:creationId xmlns:a16="http://schemas.microsoft.com/office/drawing/2014/main" id="{C46EC3F5-BDB9-E75D-6958-13140C6F689D}"/>
                  </a:ext>
                </a:extLst>
              </p:cNvPr>
              <p:cNvCxnSpPr>
                <a:cxnSpLocks/>
                <a:stCxn id="58" idx="1"/>
                <a:endCxn id="59" idx="1"/>
              </p:cNvCxnSpPr>
              <p:nvPr/>
            </p:nvCxnSpPr>
            <p:spPr>
              <a:xfrm rot="10800000">
                <a:off x="2667000" y="4000500"/>
                <a:ext cx="133350" cy="1162050"/>
              </a:xfrm>
              <a:prstGeom prst="curvedConnector3">
                <a:avLst>
                  <a:gd name="adj1" fmla="val 250001"/>
                </a:avLst>
              </a:prstGeom>
              <a:ln>
                <a:tailEnd type="triangle"/>
              </a:ln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56" name="Curved Connector 55">
                <a:extLst>
                  <a:ext uri="{FF2B5EF4-FFF2-40B4-BE49-F238E27FC236}">
                    <a16:creationId xmlns:a16="http://schemas.microsoft.com/office/drawing/2014/main" id="{D5BAF1CF-2E91-A353-A506-2E48D0B23224}"/>
                  </a:ext>
                </a:extLst>
              </p:cNvPr>
              <p:cNvCxnSpPr>
                <a:cxnSpLocks/>
                <a:stCxn id="58" idx="3"/>
                <a:endCxn id="59" idx="3"/>
              </p:cNvCxnSpPr>
              <p:nvPr/>
            </p:nvCxnSpPr>
            <p:spPr>
              <a:xfrm flipH="1" flipV="1">
                <a:off x="3352800" y="4000500"/>
                <a:ext cx="361950" cy="1162050"/>
              </a:xfrm>
              <a:prstGeom prst="curvedConnector3">
                <a:avLst>
                  <a:gd name="adj1" fmla="val -27632"/>
                </a:avLst>
              </a:prstGeom>
              <a:ln>
                <a:tailEnd type="triangle"/>
              </a:ln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57" name="Curved Connector 56">
                <a:extLst>
                  <a:ext uri="{FF2B5EF4-FFF2-40B4-BE49-F238E27FC236}">
                    <a16:creationId xmlns:a16="http://schemas.microsoft.com/office/drawing/2014/main" id="{905D099D-E255-B46D-7DB4-291F621F125F}"/>
                  </a:ext>
                </a:extLst>
              </p:cNvPr>
              <p:cNvCxnSpPr>
                <a:cxnSpLocks/>
                <a:stCxn id="58" idx="0"/>
                <a:endCxn id="59" idx="2"/>
              </p:cNvCxnSpPr>
              <p:nvPr/>
            </p:nvCxnSpPr>
            <p:spPr>
              <a:xfrm rot="16200000" flipV="1">
                <a:off x="2952750" y="4400550"/>
                <a:ext cx="361950" cy="247650"/>
              </a:xfrm>
              <a:prstGeom prst="curved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</p:cxn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58AFFB2D-A8A8-524D-D14B-B2613B361A4A}"/>
                </a:ext>
              </a:extLst>
            </p:cNvPr>
            <p:cNvGrpSpPr/>
            <p:nvPr/>
          </p:nvGrpSpPr>
          <p:grpSpPr>
            <a:xfrm>
              <a:off x="5715001" y="3657600"/>
              <a:ext cx="1047750" cy="1962150"/>
              <a:chOff x="2667000" y="3657600"/>
              <a:chExt cx="1047750" cy="1962150"/>
            </a:xfrm>
          </p:grpSpPr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1516EB8B-A46D-D9F7-6464-212A6E0340D1}"/>
                  </a:ext>
                </a:extLst>
              </p:cNvPr>
              <p:cNvGrpSpPr/>
              <p:nvPr/>
            </p:nvGrpSpPr>
            <p:grpSpPr>
              <a:xfrm>
                <a:off x="2667000" y="3657600"/>
                <a:ext cx="1047750" cy="1962150"/>
                <a:chOff x="2667000" y="3657600"/>
                <a:chExt cx="1047750" cy="1962150"/>
              </a:xfrm>
            </p:grpSpPr>
            <p:pic>
              <p:nvPicPr>
                <p:cNvPr id="65" name="Graphic 64" descr="Group of men">
                  <a:extLst>
                    <a:ext uri="{FF2B5EF4-FFF2-40B4-BE49-F238E27FC236}">
                      <a16:creationId xmlns:a16="http://schemas.microsoft.com/office/drawing/2014/main" id="{2853F98A-6E16-7EF5-F4C7-07F5A5DFFC3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96DAC541-7B7A-43D3-8B79-37D633B846F1}">
                      <asvg:svgBlip xmlns:asvg="http://schemas.microsoft.com/office/drawing/2016/SVG/main" r:embed="rId1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00350" y="4705350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66" name="Graphic 65" descr="Database">
                  <a:extLst>
                    <a:ext uri="{FF2B5EF4-FFF2-40B4-BE49-F238E27FC236}">
                      <a16:creationId xmlns:a16="http://schemas.microsoft.com/office/drawing/2014/main" id="{6147B61C-D00C-0DB3-AE69-A9AB5FCBF3E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96DAC541-7B7A-43D3-8B79-37D633B846F1}">
                      <asvg:svgBlip xmlns:asvg="http://schemas.microsoft.com/office/drawing/2016/SVG/main" r:embed="rId1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67000" y="3657600"/>
                  <a:ext cx="685800" cy="685800"/>
                </a:xfrm>
                <a:prstGeom prst="rect">
                  <a:avLst/>
                </a:prstGeom>
              </p:spPr>
            </p:pic>
          </p:grpSp>
          <p:cxnSp>
            <p:nvCxnSpPr>
              <p:cNvPr id="62" name="Curved Connector 61">
                <a:extLst>
                  <a:ext uri="{FF2B5EF4-FFF2-40B4-BE49-F238E27FC236}">
                    <a16:creationId xmlns:a16="http://schemas.microsoft.com/office/drawing/2014/main" id="{FBCF87B8-78F8-253F-CD38-84CE3F7F9348}"/>
                  </a:ext>
                </a:extLst>
              </p:cNvPr>
              <p:cNvCxnSpPr>
                <a:cxnSpLocks/>
                <a:stCxn id="65" idx="1"/>
                <a:endCxn id="66" idx="1"/>
              </p:cNvCxnSpPr>
              <p:nvPr/>
            </p:nvCxnSpPr>
            <p:spPr>
              <a:xfrm rot="10800000">
                <a:off x="2667000" y="4000500"/>
                <a:ext cx="133350" cy="1162050"/>
              </a:xfrm>
              <a:prstGeom prst="curvedConnector3">
                <a:avLst>
                  <a:gd name="adj1" fmla="val 250001"/>
                </a:avLst>
              </a:prstGeom>
              <a:ln>
                <a:tailEnd type="triangle"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63" name="Curved Connector 62">
                <a:extLst>
                  <a:ext uri="{FF2B5EF4-FFF2-40B4-BE49-F238E27FC236}">
                    <a16:creationId xmlns:a16="http://schemas.microsoft.com/office/drawing/2014/main" id="{17ABE7ED-CD2F-1087-AADB-589A5E788E2E}"/>
                  </a:ext>
                </a:extLst>
              </p:cNvPr>
              <p:cNvCxnSpPr>
                <a:cxnSpLocks/>
                <a:stCxn id="65" idx="3"/>
                <a:endCxn id="66" idx="3"/>
              </p:cNvCxnSpPr>
              <p:nvPr/>
            </p:nvCxnSpPr>
            <p:spPr>
              <a:xfrm flipH="1" flipV="1">
                <a:off x="3352800" y="4000500"/>
                <a:ext cx="361950" cy="1162050"/>
              </a:xfrm>
              <a:prstGeom prst="curvedConnector3">
                <a:avLst>
                  <a:gd name="adj1" fmla="val -27632"/>
                </a:avLst>
              </a:prstGeom>
              <a:ln>
                <a:tailEnd type="triangle"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64" name="Curved Connector 63">
                <a:extLst>
                  <a:ext uri="{FF2B5EF4-FFF2-40B4-BE49-F238E27FC236}">
                    <a16:creationId xmlns:a16="http://schemas.microsoft.com/office/drawing/2014/main" id="{8665C119-D188-861F-21FA-53E43CAA74D4}"/>
                  </a:ext>
                </a:extLst>
              </p:cNvPr>
              <p:cNvCxnSpPr>
                <a:cxnSpLocks/>
                <a:stCxn id="65" idx="0"/>
                <a:endCxn id="66" idx="2"/>
              </p:cNvCxnSpPr>
              <p:nvPr/>
            </p:nvCxnSpPr>
            <p:spPr>
              <a:xfrm rot="16200000" flipV="1">
                <a:off x="2952750" y="4400550"/>
                <a:ext cx="361950" cy="247650"/>
              </a:xfrm>
              <a:prstGeom prst="curved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</p:grp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9622131D-5652-E538-4871-68273B8EEBBA}"/>
                </a:ext>
              </a:extLst>
            </p:cNvPr>
            <p:cNvSpPr txBox="1"/>
            <p:nvPr/>
          </p:nvSpPr>
          <p:spPr>
            <a:xfrm>
              <a:off x="2497728" y="4336018"/>
              <a:ext cx="1313180" cy="369332"/>
            </a:xfrm>
            <a:prstGeom prst="rect">
              <a:avLst/>
            </a:prstGeom>
            <a:noFill/>
            <a:ln w="9525" cap="rnd" cmpd="dbl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wrap="none" rtlCol="0">
              <a:spAutoFit/>
            </a:bodyPr>
            <a:lstStyle/>
            <a:p>
              <a:r>
                <a: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Intra-cluster</a:t>
              </a:r>
              <a:endPara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90853A2C-42F9-1BD1-8F74-FFA99FC01C08}"/>
                </a:ext>
              </a:extLst>
            </p:cNvPr>
            <p:cNvSpPr txBox="1"/>
            <p:nvPr/>
          </p:nvSpPr>
          <p:spPr>
            <a:xfrm>
              <a:off x="2500484" y="1900400"/>
              <a:ext cx="1308563" cy="369332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wrap="none" rtlCol="0">
              <a:spAutoFit/>
            </a:bodyPr>
            <a:lstStyle/>
            <a:p>
              <a:r>
                <a: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Inter-cluster</a:t>
              </a:r>
              <a:endPara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25657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18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Jiaqi Shao (SSE, 119010256)</dc:creator>
  <cp:lastModifiedBy>Jiaqi Shao (SSE, 119010256)</cp:lastModifiedBy>
  <cp:revision>2</cp:revision>
  <dcterms:created xsi:type="dcterms:W3CDTF">2023-05-18T23:25:19Z</dcterms:created>
  <dcterms:modified xsi:type="dcterms:W3CDTF">2023-05-20T16:43:40Z</dcterms:modified>
</cp:coreProperties>
</file>