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Sharan.</a:t>
            </a:r>
            <a:r>
              <a:rPr altLang="en-GB" dirty="0" sz="2400" lang="en-US"/>
              <a:t>B</a:t>
            </a:r>
            <a:r>
              <a:rPr altLang="en-GB" dirty="0" sz="2400" lang="en-US"/>
              <a:t>.</a:t>
            </a:r>
            <a:r>
              <a:rPr altLang="en-GB" dirty="0" sz="2400" lang="en-US"/>
              <a:t>C</a:t>
            </a:r>
            <a:endParaRPr dirty="0" sz="28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2</a:t>
            </a:r>
            <a:r>
              <a:rPr dirty="0" sz="2400" lang="en-US"/>
              <a:t>4</a:t>
            </a:r>
            <a:r>
              <a:rPr dirty="0" sz="2400" lang="en-US"/>
              <a:t>4</a:t>
            </a:r>
            <a:r>
              <a:rPr dirty="0" sz="2400" lang="en-US"/>
              <a:t>5</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2024-09-06T05:14:56Z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930dd8be9211422f814b2bee184391a7</vt:lpwstr>
  </property>
</Properties>
</file>