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  <a:srgbClr val="CC66FF"/>
    <a:srgbClr val="DE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K PODDER" userId="ef8d0f602b9fbcdc" providerId="LiveId" clId="{5793A8DD-7B0A-42B0-8619-107DFB58A364}"/>
    <pc:docChg chg="undo redo custSel delSld modSld modMainMaster">
      <pc:chgData name="SHARANYAK PODDER" userId="ef8d0f602b9fbcdc" providerId="LiveId" clId="{5793A8DD-7B0A-42B0-8619-107DFB58A364}" dt="2022-03-05T05:50:55.494" v="2464" actId="20577"/>
      <pc:docMkLst>
        <pc:docMk/>
      </pc:docMkLst>
      <pc:sldChg chg="addSp delSp modSp mod setBg">
        <pc:chgData name="SHARANYAK PODDER" userId="ef8d0f602b9fbcdc" providerId="LiveId" clId="{5793A8DD-7B0A-42B0-8619-107DFB58A364}" dt="2022-03-04T21:24:49.926" v="1316"/>
        <pc:sldMkLst>
          <pc:docMk/>
          <pc:sldMk cId="4159926289" sldId="256"/>
        </pc:sldMkLst>
        <pc:spChg chg="mod">
          <ac:chgData name="SHARANYAK PODDER" userId="ef8d0f602b9fbcdc" providerId="LiveId" clId="{5793A8DD-7B0A-42B0-8619-107DFB58A364}" dt="2022-03-04T21:24:30.259" v="1309" actId="1076"/>
          <ac:spMkLst>
            <pc:docMk/>
            <pc:sldMk cId="4159926289" sldId="256"/>
            <ac:spMk id="2" creationId="{C760A1EF-B301-458E-9775-8E214FAEB008}"/>
          </ac:spMkLst>
        </pc:spChg>
        <pc:spChg chg="mod">
          <ac:chgData name="SHARANYAK PODDER" userId="ef8d0f602b9fbcdc" providerId="LiveId" clId="{5793A8DD-7B0A-42B0-8619-107DFB58A364}" dt="2022-03-04T21:24:39.983" v="1312" actId="1076"/>
          <ac:spMkLst>
            <pc:docMk/>
            <pc:sldMk cId="4159926289" sldId="256"/>
            <ac:spMk id="3" creationId="{B218267A-8405-4D79-8B38-EA625A9DF9CE}"/>
          </ac:spMkLst>
        </pc:spChg>
        <pc:spChg chg="add del mod">
          <ac:chgData name="SHARANYAK PODDER" userId="ef8d0f602b9fbcdc" providerId="LiveId" clId="{5793A8DD-7B0A-42B0-8619-107DFB58A364}" dt="2022-03-04T20:54:40.301" v="982" actId="478"/>
          <ac:spMkLst>
            <pc:docMk/>
            <pc:sldMk cId="4159926289" sldId="256"/>
            <ac:spMk id="7" creationId="{F94FA55F-F094-4C97-900A-849ECD13A36F}"/>
          </ac:spMkLst>
        </pc:spChg>
        <pc:graphicFrameChg chg="add del mod">
          <ac:chgData name="SHARANYAK PODDER" userId="ef8d0f602b9fbcdc" providerId="LiveId" clId="{5793A8DD-7B0A-42B0-8619-107DFB58A364}" dt="2022-03-04T20:26:08.001" v="529"/>
          <ac:graphicFrameMkLst>
            <pc:docMk/>
            <pc:sldMk cId="4159926289" sldId="256"/>
            <ac:graphicFrameMk id="4" creationId="{456171C7-FA01-462B-A1F9-9DB60FF8053F}"/>
          </ac:graphicFrameMkLst>
        </pc:graphicFrameChg>
        <pc:picChg chg="add mod">
          <ac:chgData name="SHARANYAK PODDER" userId="ef8d0f602b9fbcdc" providerId="LiveId" clId="{5793A8DD-7B0A-42B0-8619-107DFB58A364}" dt="2022-03-04T21:24:32.264" v="1310" actId="1076"/>
          <ac:picMkLst>
            <pc:docMk/>
            <pc:sldMk cId="4159926289" sldId="256"/>
            <ac:picMk id="6" creationId="{F17CB089-25DA-4403-B7DE-51F71710BF74}"/>
          </ac:picMkLst>
        </pc:picChg>
      </pc:sldChg>
      <pc:sldChg chg="modSp mod setBg">
        <pc:chgData name="SHARANYAK PODDER" userId="ef8d0f602b9fbcdc" providerId="LiveId" clId="{5793A8DD-7B0A-42B0-8619-107DFB58A364}" dt="2022-03-04T21:50:42.391" v="1812" actId="27636"/>
        <pc:sldMkLst>
          <pc:docMk/>
          <pc:sldMk cId="858661053" sldId="257"/>
        </pc:sldMkLst>
        <pc:spChg chg="mod">
          <ac:chgData name="SHARANYAK PODDER" userId="ef8d0f602b9fbcdc" providerId="LiveId" clId="{5793A8DD-7B0A-42B0-8619-107DFB58A364}" dt="2022-03-04T21:50:24.824" v="1807" actId="1076"/>
          <ac:spMkLst>
            <pc:docMk/>
            <pc:sldMk cId="858661053" sldId="257"/>
            <ac:spMk id="2" creationId="{5D69CCD2-80B5-4548-816B-A20DAAC8B915}"/>
          </ac:spMkLst>
        </pc:spChg>
        <pc:spChg chg="mod">
          <ac:chgData name="SHARANYAK PODDER" userId="ef8d0f602b9fbcdc" providerId="LiveId" clId="{5793A8DD-7B0A-42B0-8619-107DFB58A364}" dt="2022-03-04T21:50:42.391" v="1812" actId="27636"/>
          <ac:spMkLst>
            <pc:docMk/>
            <pc:sldMk cId="858661053" sldId="257"/>
            <ac:spMk id="4" creationId="{0D300988-0785-47D3-939F-959F4F70B270}"/>
          </ac:spMkLst>
        </pc:spChg>
      </pc:sldChg>
      <pc:sldChg chg="modSp mod setBg">
        <pc:chgData name="SHARANYAK PODDER" userId="ef8d0f602b9fbcdc" providerId="LiveId" clId="{5793A8DD-7B0A-42B0-8619-107DFB58A364}" dt="2022-03-05T05:37:24.386" v="2362" actId="20577"/>
        <pc:sldMkLst>
          <pc:docMk/>
          <pc:sldMk cId="492036266" sldId="258"/>
        </pc:sldMkLst>
        <pc:spChg chg="mod">
          <ac:chgData name="SHARANYAK PODDER" userId="ef8d0f602b9fbcdc" providerId="LiveId" clId="{5793A8DD-7B0A-42B0-8619-107DFB58A364}" dt="2022-03-04T21:51:36.832" v="1814" actId="1076"/>
          <ac:spMkLst>
            <pc:docMk/>
            <pc:sldMk cId="492036266" sldId="258"/>
            <ac:spMk id="2" creationId="{8F511B31-7A20-464C-A70E-37A7819113AF}"/>
          </ac:spMkLst>
        </pc:spChg>
        <pc:spChg chg="mod">
          <ac:chgData name="SHARANYAK PODDER" userId="ef8d0f602b9fbcdc" providerId="LiveId" clId="{5793A8DD-7B0A-42B0-8619-107DFB58A364}" dt="2022-03-05T05:37:24.386" v="2362" actId="20577"/>
          <ac:spMkLst>
            <pc:docMk/>
            <pc:sldMk cId="492036266" sldId="258"/>
            <ac:spMk id="4" creationId="{0D6CC157-5BD0-4601-83CB-0E213319E0DF}"/>
          </ac:spMkLst>
        </pc:spChg>
      </pc:sldChg>
      <pc:sldChg chg="modSp mod setBg">
        <pc:chgData name="SHARANYAK PODDER" userId="ef8d0f602b9fbcdc" providerId="LiveId" clId="{5793A8DD-7B0A-42B0-8619-107DFB58A364}" dt="2022-03-04T21:56:52.317" v="1877" actId="207"/>
        <pc:sldMkLst>
          <pc:docMk/>
          <pc:sldMk cId="706609661" sldId="259"/>
        </pc:sldMkLst>
        <pc:spChg chg="mod">
          <ac:chgData name="SHARANYAK PODDER" userId="ef8d0f602b9fbcdc" providerId="LiveId" clId="{5793A8DD-7B0A-42B0-8619-107DFB58A364}" dt="2022-03-04T21:56:00.178" v="1864" actId="207"/>
          <ac:spMkLst>
            <pc:docMk/>
            <pc:sldMk cId="706609661" sldId="259"/>
            <ac:spMk id="2" creationId="{A002182E-2C97-4353-AE95-910D8D322B2F}"/>
          </ac:spMkLst>
        </pc:spChg>
        <pc:spChg chg="mod">
          <ac:chgData name="SHARANYAK PODDER" userId="ef8d0f602b9fbcdc" providerId="LiveId" clId="{5793A8DD-7B0A-42B0-8619-107DFB58A364}" dt="2022-03-04T21:56:52.317" v="1877" actId="207"/>
          <ac:spMkLst>
            <pc:docMk/>
            <pc:sldMk cId="706609661" sldId="259"/>
            <ac:spMk id="3" creationId="{479FF00E-0227-41AA-A03D-2475216DE195}"/>
          </ac:spMkLst>
        </pc:spChg>
      </pc:sldChg>
      <pc:sldChg chg="addSp delSp modSp mod setBg">
        <pc:chgData name="SHARANYAK PODDER" userId="ef8d0f602b9fbcdc" providerId="LiveId" clId="{5793A8DD-7B0A-42B0-8619-107DFB58A364}" dt="2022-03-05T05:50:55.494" v="2464" actId="20577"/>
        <pc:sldMkLst>
          <pc:docMk/>
          <pc:sldMk cId="3512548613" sldId="260"/>
        </pc:sldMkLst>
        <pc:spChg chg="mod">
          <ac:chgData name="SHARANYAK PODDER" userId="ef8d0f602b9fbcdc" providerId="LiveId" clId="{5793A8DD-7B0A-42B0-8619-107DFB58A364}" dt="2022-03-04T22:27:14.895" v="2348" actId="113"/>
          <ac:spMkLst>
            <pc:docMk/>
            <pc:sldMk cId="3512548613" sldId="260"/>
            <ac:spMk id="2" creationId="{FF12E356-B96B-4DF8-900C-31F9C5B05069}"/>
          </ac:spMkLst>
        </pc:spChg>
        <pc:spChg chg="mod">
          <ac:chgData name="SHARANYAK PODDER" userId="ef8d0f602b9fbcdc" providerId="LiveId" clId="{5793A8DD-7B0A-42B0-8619-107DFB58A364}" dt="2022-03-05T05:50:55.494" v="2464" actId="20577"/>
          <ac:spMkLst>
            <pc:docMk/>
            <pc:sldMk cId="3512548613" sldId="260"/>
            <ac:spMk id="3" creationId="{38186C9B-B021-4657-B8F1-5128ABE8FB0E}"/>
          </ac:spMkLst>
        </pc:spChg>
        <pc:spChg chg="add del mod">
          <ac:chgData name="SHARANYAK PODDER" userId="ef8d0f602b9fbcdc" providerId="LiveId" clId="{5793A8DD-7B0A-42B0-8619-107DFB58A364}" dt="2022-03-04T22:24:53.022" v="2334" actId="478"/>
          <ac:spMkLst>
            <pc:docMk/>
            <pc:sldMk cId="3512548613" sldId="260"/>
            <ac:spMk id="4" creationId="{36C48C5F-31B3-42B3-8849-C2A8C61CF2AC}"/>
          </ac:spMkLst>
        </pc:spChg>
        <pc:graphicFrameChg chg="add del mod">
          <ac:chgData name="SHARANYAK PODDER" userId="ef8d0f602b9fbcdc" providerId="LiveId" clId="{5793A8DD-7B0A-42B0-8619-107DFB58A364}" dt="2022-03-04T11:48:30.974" v="195" actId="478"/>
          <ac:graphicFrameMkLst>
            <pc:docMk/>
            <pc:sldMk cId="3512548613" sldId="260"/>
            <ac:graphicFrameMk id="4" creationId="{6064B57A-8DAE-441F-8008-FBF61321B8BA}"/>
          </ac:graphicFrameMkLst>
        </pc:graphicFrameChg>
      </pc:sldChg>
      <pc:sldChg chg="addSp delSp modSp del mod setBg">
        <pc:chgData name="SHARANYAK PODDER" userId="ef8d0f602b9fbcdc" providerId="LiveId" clId="{5793A8DD-7B0A-42B0-8619-107DFB58A364}" dt="2022-03-04T22:24:55.912" v="2335" actId="47"/>
        <pc:sldMkLst>
          <pc:docMk/>
          <pc:sldMk cId="1516076242" sldId="261"/>
        </pc:sldMkLst>
        <pc:spChg chg="mod">
          <ac:chgData name="SHARANYAK PODDER" userId="ef8d0f602b9fbcdc" providerId="LiveId" clId="{5793A8DD-7B0A-42B0-8619-107DFB58A364}" dt="2022-03-04T22:22:56.851" v="2323" actId="27636"/>
          <ac:spMkLst>
            <pc:docMk/>
            <pc:sldMk cId="1516076242" sldId="261"/>
            <ac:spMk id="2" creationId="{8B272EA2-4D5F-43A0-B5D2-44FDA15B294B}"/>
          </ac:spMkLst>
        </pc:spChg>
        <pc:spChg chg="mod">
          <ac:chgData name="SHARANYAK PODDER" userId="ef8d0f602b9fbcdc" providerId="LiveId" clId="{5793A8DD-7B0A-42B0-8619-107DFB58A364}" dt="2022-03-04T11:39:35.359" v="51" actId="20577"/>
          <ac:spMkLst>
            <pc:docMk/>
            <pc:sldMk cId="1516076242" sldId="261"/>
            <ac:spMk id="5" creationId="{ACD18B39-4C42-427F-BD0B-A71143F3624A}"/>
          </ac:spMkLst>
        </pc:spChg>
        <pc:graphicFrameChg chg="add del mod">
          <ac:chgData name="SHARANYAK PODDER" userId="ef8d0f602b9fbcdc" providerId="LiveId" clId="{5793A8DD-7B0A-42B0-8619-107DFB58A364}" dt="2022-03-04T11:29:34.109" v="12" actId="478"/>
          <ac:graphicFrameMkLst>
            <pc:docMk/>
            <pc:sldMk cId="1516076242" sldId="261"/>
            <ac:graphicFrameMk id="3" creationId="{018885A4-A87B-4B74-BC21-111FAD31C523}"/>
          </ac:graphicFrameMkLst>
        </pc:graphicFrameChg>
        <pc:graphicFrameChg chg="add del mod">
          <ac:chgData name="SHARANYAK PODDER" userId="ef8d0f602b9fbcdc" providerId="LiveId" clId="{5793A8DD-7B0A-42B0-8619-107DFB58A364}" dt="2022-03-04T11:35:50.909" v="19" actId="478"/>
          <ac:graphicFrameMkLst>
            <pc:docMk/>
            <pc:sldMk cId="1516076242" sldId="261"/>
            <ac:graphicFrameMk id="4" creationId="{02481FAF-9B70-4F82-8027-1302999F81DF}"/>
          </ac:graphicFrameMkLst>
        </pc:graphicFrameChg>
        <pc:graphicFrameChg chg="add del mod">
          <ac:chgData name="SHARANYAK PODDER" userId="ef8d0f602b9fbcdc" providerId="LiveId" clId="{5793A8DD-7B0A-42B0-8619-107DFB58A364}" dt="2022-03-04T11:39:39.945" v="52" actId="21"/>
          <ac:graphicFrameMkLst>
            <pc:docMk/>
            <pc:sldMk cId="1516076242" sldId="261"/>
            <ac:graphicFrameMk id="6" creationId="{7488C3A5-D062-46AF-84DE-0065E38DD87A}"/>
          </ac:graphicFrameMkLst>
        </pc:graphicFrameChg>
      </pc:sldChg>
      <pc:sldMasterChg chg="setBg modSldLayout">
        <pc:chgData name="SHARANYAK PODDER" userId="ef8d0f602b9fbcdc" providerId="LiveId" clId="{5793A8DD-7B0A-42B0-8619-107DFB58A364}" dt="2022-03-04T21:24:15.877" v="1307"/>
        <pc:sldMasterMkLst>
          <pc:docMk/>
          <pc:sldMasterMk cId="503961168" sldId="2147483648"/>
        </pc:sldMasterMkLst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4282122692" sldId="2147483649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790546409" sldId="2147483650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1970239508" sldId="2147483651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1497620002" sldId="2147483652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2518116635" sldId="2147483653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1985519113" sldId="2147483654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340805706" sldId="2147483655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1602144752" sldId="2147483656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1935437027" sldId="2147483657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4247459327" sldId="2147483658"/>
          </pc:sldLayoutMkLst>
        </pc:sldLayoutChg>
        <pc:sldLayoutChg chg="setBg">
          <pc:chgData name="SHARANYAK PODDER" userId="ef8d0f602b9fbcdc" providerId="LiveId" clId="{5793A8DD-7B0A-42B0-8619-107DFB58A364}" dt="2022-03-04T21:24:15.877" v="1307"/>
          <pc:sldLayoutMkLst>
            <pc:docMk/>
            <pc:sldMasterMk cId="503961168" sldId="2147483648"/>
            <pc:sldLayoutMk cId="35606668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0FDC-696D-4709-A1D0-15FE67E8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9BE1-0214-42FD-87D7-7FCBFD4F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9088-5F75-4863-A521-272A47FD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2FE0-64EB-4C2E-AD70-D6CF6751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E85A-88B1-4486-B6B4-1642C16D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834B-0BD4-49E4-ACB2-82DFE7B1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8A6DD-98D0-403C-8D73-8EA70B94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047E-3399-41C7-8389-9864AA6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D278-8A67-4A5C-A81A-223240F7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D5E4-8AE9-4F0C-81D5-B6536CB5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85CF7-2365-445A-8FE4-AE03635A3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6335-6B8D-4261-A0DB-DD5F723BF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BA8D-0D5C-48C1-A83E-9DE23730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4999-463E-4421-B6BB-1595F1A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A85A-C6C0-4584-84D0-D2F84BA9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E62D-1E2C-4743-88BB-4B46B4E7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A553-6609-4CCB-B3E5-C5DB0CC3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6899F-FB1C-43E7-A4D3-900F746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DC1E-E4EF-4B0D-9909-84B3974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2EF1-91F4-4DAD-9181-ECF8B569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4660-083F-4037-AC4C-676A4586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6584-7207-4C21-8D53-D4048BBF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0232-8CE6-4D4D-8685-8BE59A45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4775-A771-431A-A3F0-623974E0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F6FC-F0D4-4CE0-AB37-5F2838B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6D2-7298-498A-9841-054C9AC8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4741-5395-4CC1-A138-84AEE92EF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A53DB-9E0B-4C9D-BE99-4B43E4D8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3A7D-9CF0-4845-AA96-A5DDC612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6347-760A-47C4-A5B8-B1DCE35B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50389-71B2-404E-A03B-238D9E07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4CA2-B6C5-4128-BF9C-11363310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CB9E-36AD-4F27-99DD-DA79586B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655A-8EA4-42F5-AB70-A5E53319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3643D-FDAB-4821-9EFC-9393BDE1A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96236-55B6-46A5-A492-E1D96586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C50BE-D9BE-4619-9E30-F7C5D5A5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BEC3-222E-4E27-98DA-8B4C3790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C2FBC-E2F7-4B7D-85C2-B164FD0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3619-0D89-4DFF-83A7-F7F2602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3EE47-7D8A-451A-A0AC-820E2D77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65F3-3A7E-4F87-90E4-64B315CC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18DD7-AECE-4BC4-A86F-4F09A2A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0368D-FB24-4818-BBA4-518C1DB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BE53-797B-43C6-A7C7-C7251E2C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48DD-BCA8-4903-93DD-98FCAAF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5D5B-91C8-4FB0-995F-B227C5C2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3F73-0DF4-4C00-841B-D5E7171C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66C0D-AB61-4B51-B530-E1A444F8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609A6-1863-43BB-B068-8FCEF041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569D-8430-43C2-B0E5-37A3514F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9C52-D8FA-42DA-B8D4-FEB9E48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4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FC13-93F2-430B-8543-EB904EDB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3C3BB-1CB7-4C4A-9B33-B1C46E964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8141-28A9-41D1-A1C3-B1EF614A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BA27-BEA2-4449-A121-AD156DD3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9783-FCE8-4EAF-A9EA-CC3699B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310A-6BD6-4963-87CA-997A1B80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3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10F6E-D44E-42B9-B147-F431F9C2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690E2-F9E3-4948-96F7-0261F5D8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B907F-8585-4200-8CA0-938F807F4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DAB-82C4-40DE-9DC0-DF306C102F6C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CEAF-D1BE-46A2-949E-DF7CDA8F3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F789-9899-4755-9487-0692C8485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7C2B-066D-4011-AB97-D1EBAC4BA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A1EF-B301-458E-9775-8E214FAE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757" y="903193"/>
            <a:ext cx="7992035" cy="1005167"/>
          </a:xfrm>
        </p:spPr>
        <p:txBody>
          <a:bodyPr>
            <a:noAutofit/>
          </a:bodyPr>
          <a:lstStyle/>
          <a:p>
            <a:pPr algn="just"/>
            <a:r>
              <a:rPr lang="en-US" sz="3200" i="0" u="none" strike="noStrike" dirty="0">
                <a:solidFill>
                  <a:srgbClr val="000000"/>
                </a:solidFill>
                <a:effectLst/>
                <a:latin typeface="Sitka Small" pitchFamily="2" charset="0"/>
              </a:rPr>
              <a:t>Bitcoin closing price prediction based on the opening price</a:t>
            </a:r>
            <a:endParaRPr lang="en-IN" sz="3200" dirty="0">
              <a:latin typeface="Sitka Smal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267A-8405-4D79-8B38-EA625A9DF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3417792"/>
            <a:ext cx="5495364" cy="22927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Sharanyak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Podder</a:t>
            </a:r>
          </a:p>
          <a:p>
            <a:pPr algn="l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Roll Number: 19287</a:t>
            </a:r>
          </a:p>
          <a:p>
            <a:pPr algn="l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BS 3</a:t>
            </a:r>
            <a:r>
              <a:rPr lang="en-IN" baseline="30000" dirty="0">
                <a:solidFill>
                  <a:schemeClr val="accent6">
                    <a:lumMod val="50000"/>
                  </a:schemeClr>
                </a:solidFill>
              </a:rPr>
              <a:t>rd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Year</a:t>
            </a:r>
          </a:p>
          <a:p>
            <a:pPr algn="l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Department of Data Science &amp;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CB089-25DA-4403-B7DE-51F71710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" y="645456"/>
            <a:ext cx="2525807" cy="25258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992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CCD2-80B5-4548-816B-A20DAAC8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142"/>
            <a:ext cx="2859741" cy="555811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2C451B"/>
                </a:solidFill>
                <a:latin typeface="Sitka Small" pitchFamily="2" charset="0"/>
              </a:rPr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300988-0785-47D3-939F-959F4F70B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1224"/>
            <a:ext cx="9144000" cy="441063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cryptocurrency introduced in 2008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Satoshi Nakamoto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enabled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and allows for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secured by cryptography.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sz="200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cryptographic object represented as a chain of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</a:t>
            </a:r>
            <a:r>
              <a:rPr lang="en-US" sz="200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the transactions in which the coin was used.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cryptocurrencies are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en-US" sz="200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that the government does not influence the market, and the currency cannot be inflated.</a:t>
            </a:r>
          </a:p>
          <a:p>
            <a:pPr algn="just">
              <a:lnSpc>
                <a:spcPct val="100000"/>
              </a:lnSpc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 Machine-Learning models predict short-term movements of the movement of the bitcoin market?”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answer this research question by comparing some well-established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5866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1B31-7A20-464C-A70E-37A78191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903"/>
            <a:ext cx="4688541" cy="57374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2C451B"/>
                </a:solidFill>
                <a:latin typeface="Sitka Small" pitchFamily="2" charset="0"/>
              </a:rPr>
              <a:t>ABOUT THE 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6CC157-5BD0-4601-83CB-0E213319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541" y="1822075"/>
            <a:ext cx="9144000" cy="321384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features (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the train and test data set.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the variables in the data set is in “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implemented to scale the data.</a:t>
            </a:r>
          </a:p>
        </p:txBody>
      </p:sp>
    </p:spTree>
    <p:extLst>
      <p:ext uri="{BB962C8B-B14F-4D97-AF65-F5344CB8AC3E}">
        <p14:creationId xmlns:p14="http://schemas.microsoft.com/office/powerpoint/2010/main" val="4920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182E-2C97-4353-AE95-910D8D32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388" y="711199"/>
            <a:ext cx="3065929" cy="56178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2C451B"/>
                </a:solidFill>
                <a:latin typeface="Sitka Small" pitchFamily="2" charset="0"/>
              </a:rPr>
              <a:t>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FF00E-0227-41AA-A03D-2475216DE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388" y="1694328"/>
            <a:ext cx="3424518" cy="346934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LSTM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ARIMA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NAIVE BAYES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LINEAR REGRESSION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GRADIENT BOOSTING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SVM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7066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356-B96B-4DF8-900C-31F9C5B05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788894"/>
            <a:ext cx="2483225" cy="51995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2C451B"/>
                </a:solidFill>
                <a:latin typeface="Sitka Small" pitchFamily="2" charset="0"/>
              </a:rPr>
              <a:t>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6C9B-B021-4657-B8F1-5128ABE8F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1819834"/>
            <a:ext cx="8624046" cy="478715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Market is volatile and there are so many 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variables that are likely to influence changes in prices as well, but this is not captured in our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Inter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Selection of the best feature(s) among the given to predict the closing price of bitcoin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"/>
              </a:rPr>
              <a:t>.</a:t>
            </a:r>
          </a:p>
          <a:p>
            <a:pPr algn="just"/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Inter"/>
            </a:endParaRPr>
          </a:p>
          <a:p>
            <a:pPr algn="just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Inter"/>
              </a:rPr>
              <a:t>HOW TO OVERCOME THE PROBLEM AND THE FUTURE SCOPE :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"/>
              </a:rPr>
              <a:t>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he crypto market is volatile and influenced by social media and other external factors, data sets can not be the only reason for forecasting.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ter"/>
              </a:rPr>
              <a:t>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ew data can be collected, analyzed, and practiced, resulting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in better results for this experiment.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latin typeface="Inter"/>
            </a:endParaRP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125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770</TotalTime>
  <Words>303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Sitka Small</vt:lpstr>
      <vt:lpstr>Times New Roman</vt:lpstr>
      <vt:lpstr>Wingdings</vt:lpstr>
      <vt:lpstr>Office Theme</vt:lpstr>
      <vt:lpstr>Bitcoin closing price prediction based on the opening price</vt:lpstr>
      <vt:lpstr>Introduction</vt:lpstr>
      <vt:lpstr>ABOUT THE DATASET</vt:lpstr>
      <vt:lpstr>TECHNIQUES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PREDICTION</dc:title>
  <dc:creator>SHARANYAK PODDER</dc:creator>
  <cp:lastModifiedBy>SHARANYAK PODDER</cp:lastModifiedBy>
  <cp:revision>21</cp:revision>
  <dcterms:created xsi:type="dcterms:W3CDTF">2022-03-03T14:22:31Z</dcterms:created>
  <dcterms:modified xsi:type="dcterms:W3CDTF">2022-10-26T05:47:22Z</dcterms:modified>
</cp:coreProperties>
</file>