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952325-47A0-3E4E-76E0-56949E66CF29}" v="53" dt="2021-12-07T04:49:12.4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anyak Podder" userId="S::sharanyak19@iiserb.ac.in::f4d8afcf-a351-4fd0-8927-7a3965cff0d0" providerId="AD" clId="Web-{C7952325-47A0-3E4E-76E0-56949E66CF29}"/>
    <pc:docChg chg="modSld">
      <pc:chgData name="Sharanyak Podder" userId="S::sharanyak19@iiserb.ac.in::f4d8afcf-a351-4fd0-8927-7a3965cff0d0" providerId="AD" clId="Web-{C7952325-47A0-3E4E-76E0-56949E66CF29}" dt="2021-12-07T04:49:12.432" v="53" actId="20577"/>
      <pc:docMkLst>
        <pc:docMk/>
      </pc:docMkLst>
      <pc:sldChg chg="addSp delSp modSp mod setBg">
        <pc:chgData name="Sharanyak Podder" userId="S::sharanyak19@iiserb.ac.in::f4d8afcf-a351-4fd0-8927-7a3965cff0d0" providerId="AD" clId="Web-{C7952325-47A0-3E4E-76E0-56949E66CF29}" dt="2021-12-07T04:49:12.432" v="53" actId="20577"/>
        <pc:sldMkLst>
          <pc:docMk/>
          <pc:sldMk cId="109857222" sldId="256"/>
        </pc:sldMkLst>
        <pc:spChg chg="mod">
          <ac:chgData name="Sharanyak Podder" userId="S::sharanyak19@iiserb.ac.in::f4d8afcf-a351-4fd0-8927-7a3965cff0d0" providerId="AD" clId="Web-{C7952325-47A0-3E4E-76E0-56949E66CF29}" dt="2021-12-07T04:41:22.984" v="38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haranyak Podder" userId="S::sharanyak19@iiserb.ac.in::f4d8afcf-a351-4fd0-8927-7a3965cff0d0" providerId="AD" clId="Web-{C7952325-47A0-3E4E-76E0-56949E66CF29}" dt="2021-12-07T04:49:12.432" v="53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Sharanyak Podder" userId="S::sharanyak19@iiserb.ac.in::f4d8afcf-a351-4fd0-8927-7a3965cff0d0" providerId="AD" clId="Web-{C7952325-47A0-3E4E-76E0-56949E66CF29}" dt="2021-12-07T04:40:24.514" v="23"/>
          <ac:spMkLst>
            <pc:docMk/>
            <pc:sldMk cId="109857222" sldId="256"/>
            <ac:spMk id="9" creationId="{D0581B61-EB9C-4FED-8E62-AE74FB0BC83F}"/>
          </ac:spMkLst>
        </pc:spChg>
        <pc:spChg chg="add">
          <ac:chgData name="Sharanyak Podder" userId="S::sharanyak19@iiserb.ac.in::f4d8afcf-a351-4fd0-8927-7a3965cff0d0" providerId="AD" clId="Web-{C7952325-47A0-3E4E-76E0-56949E66CF29}" dt="2021-12-07T04:40:24.514" v="23"/>
          <ac:spMkLst>
            <pc:docMk/>
            <pc:sldMk cId="109857222" sldId="256"/>
            <ac:spMk id="18" creationId="{2151139A-886F-4B97-8815-729AD3831BBD}"/>
          </ac:spMkLst>
        </pc:spChg>
        <pc:spChg chg="add">
          <ac:chgData name="Sharanyak Podder" userId="S::sharanyak19@iiserb.ac.in::f4d8afcf-a351-4fd0-8927-7a3965cff0d0" providerId="AD" clId="Web-{C7952325-47A0-3E4E-76E0-56949E66CF29}" dt="2021-12-07T04:40:24.514" v="23"/>
          <ac:spMkLst>
            <pc:docMk/>
            <pc:sldMk cId="109857222" sldId="256"/>
            <ac:spMk id="19" creationId="{AB5E08C4-8CDD-4623-A5B8-E998C6DEE3B7}"/>
          </ac:spMkLst>
        </pc:spChg>
        <pc:spChg chg="add">
          <ac:chgData name="Sharanyak Podder" userId="S::sharanyak19@iiserb.ac.in::f4d8afcf-a351-4fd0-8927-7a3965cff0d0" providerId="AD" clId="Web-{C7952325-47A0-3E4E-76E0-56949E66CF29}" dt="2021-12-07T04:40:24.514" v="23"/>
          <ac:spMkLst>
            <pc:docMk/>
            <pc:sldMk cId="109857222" sldId="256"/>
            <ac:spMk id="20" creationId="{15F33878-D502-4FFA-8ACE-F2AECDB2A23F}"/>
          </ac:spMkLst>
        </pc:spChg>
        <pc:spChg chg="add del">
          <ac:chgData name="Sharanyak Podder" userId="S::sharanyak19@iiserb.ac.in::f4d8afcf-a351-4fd0-8927-7a3965cff0d0" providerId="AD" clId="Web-{C7952325-47A0-3E4E-76E0-56949E66CF29}" dt="2021-12-07T04:40:24.499" v="22"/>
          <ac:spMkLst>
            <pc:docMk/>
            <pc:sldMk cId="109857222" sldId="256"/>
            <ac:spMk id="21" creationId="{823AC064-BC96-4F32-8AE1-B2FD38754823}"/>
          </ac:spMkLst>
        </pc:spChg>
        <pc:spChg chg="add">
          <ac:chgData name="Sharanyak Podder" userId="S::sharanyak19@iiserb.ac.in::f4d8afcf-a351-4fd0-8927-7a3965cff0d0" providerId="AD" clId="Web-{C7952325-47A0-3E4E-76E0-56949E66CF29}" dt="2021-12-07T04:40:24.514" v="23"/>
          <ac:spMkLst>
            <pc:docMk/>
            <pc:sldMk cId="109857222" sldId="256"/>
            <ac:spMk id="27" creationId="{D3539FEE-81D3-4406-802E-60B20B16F4F6}"/>
          </ac:spMkLst>
        </pc:spChg>
        <pc:spChg chg="add">
          <ac:chgData name="Sharanyak Podder" userId="S::sharanyak19@iiserb.ac.in::f4d8afcf-a351-4fd0-8927-7a3965cff0d0" providerId="AD" clId="Web-{C7952325-47A0-3E4E-76E0-56949E66CF29}" dt="2021-12-07T04:40:24.514" v="23"/>
          <ac:spMkLst>
            <pc:docMk/>
            <pc:sldMk cId="109857222" sldId="256"/>
            <ac:spMk id="29" creationId="{DC701763-729E-462F-A5A8-E0DEFEB1E2E4}"/>
          </ac:spMkLst>
        </pc:spChg>
        <pc:grpChg chg="add del">
          <ac:chgData name="Sharanyak Podder" userId="S::sharanyak19@iiserb.ac.in::f4d8afcf-a351-4fd0-8927-7a3965cff0d0" providerId="AD" clId="Web-{C7952325-47A0-3E4E-76E0-56949E66CF29}" dt="2021-12-07T04:40:24.514" v="23"/>
          <ac:grpSpMkLst>
            <pc:docMk/>
            <pc:sldMk cId="109857222" sldId="256"/>
            <ac:grpSpMk id="11" creationId="{39198901-5716-4C59-8560-9B4B17388654}"/>
          </ac:grpSpMkLst>
        </pc:grpChg>
        <pc:picChg chg="add mod ord">
          <ac:chgData name="Sharanyak Podder" userId="S::sharanyak19@iiserb.ac.in::f4d8afcf-a351-4fd0-8927-7a3965cff0d0" providerId="AD" clId="Web-{C7952325-47A0-3E4E-76E0-56949E66CF29}" dt="2021-12-07T04:40:51.468" v="29" actId="14100"/>
          <ac:picMkLst>
            <pc:docMk/>
            <pc:sldMk cId="109857222" sldId="256"/>
            <ac:picMk id="4" creationId="{28027A16-A331-4D0B-B8C9-65591E642C22}"/>
          </ac:picMkLst>
        </pc:picChg>
        <pc:picChg chg="add mod">
          <ac:chgData name="Sharanyak Podder" userId="S::sharanyak19@iiserb.ac.in::f4d8afcf-a351-4fd0-8927-7a3965cff0d0" providerId="AD" clId="Web-{C7952325-47A0-3E4E-76E0-56949E66CF29}" dt="2021-12-07T04:48:43.025" v="49" actId="14100"/>
          <ac:picMkLst>
            <pc:docMk/>
            <pc:sldMk cId="109857222" sldId="256"/>
            <ac:picMk id="5" creationId="{FE06FAF2-4455-436A-8433-D7C5C39AA62D}"/>
          </ac:picMkLst>
        </pc:picChg>
        <pc:cxnChg chg="add del">
          <ac:chgData name="Sharanyak Podder" userId="S::sharanyak19@iiserb.ac.in::f4d8afcf-a351-4fd0-8927-7a3965cff0d0" providerId="AD" clId="Web-{C7952325-47A0-3E4E-76E0-56949E66CF29}" dt="2021-12-07T04:40:24.499" v="22"/>
          <ac:cxnSpMkLst>
            <pc:docMk/>
            <pc:sldMk cId="109857222" sldId="256"/>
            <ac:cxnSpMk id="23" creationId="{7E7C77BC-7138-40B1-A15B-20F57A494629}"/>
          </ac:cxnSpMkLst>
        </pc:cxnChg>
        <pc:cxnChg chg="add del">
          <ac:chgData name="Sharanyak Podder" userId="S::sharanyak19@iiserb.ac.in::f4d8afcf-a351-4fd0-8927-7a3965cff0d0" providerId="AD" clId="Web-{C7952325-47A0-3E4E-76E0-56949E66CF29}" dt="2021-12-07T04:40:24.499" v="22"/>
          <ac:cxnSpMkLst>
            <pc:docMk/>
            <pc:sldMk cId="109857222" sldId="256"/>
            <ac:cxnSpMk id="25" creationId="{DB146403-F3D6-484B-B2ED-97F9565D037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2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" name="Rectangle 2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2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9714" y="353160"/>
            <a:ext cx="7091300" cy="898581"/>
          </a:xfrm>
        </p:spPr>
        <p:txBody>
          <a:bodyPr anchor="ctr">
            <a:normAutofit/>
          </a:bodyPr>
          <a:lstStyle/>
          <a:p>
            <a:pPr algn="l"/>
            <a:r>
              <a:rPr lang="en-US" sz="4000">
                <a:solidFill>
                  <a:srgbClr val="FFFFFF"/>
                </a:solidFill>
                <a:cs typeface="Calibri Light"/>
              </a:rPr>
              <a:t>SHARANYAK PODDER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1507" y="387224"/>
            <a:ext cx="3291839" cy="830453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  <a:cs typeface="Calibri"/>
              </a:rPr>
              <a:t>19287</a:t>
            </a:r>
          </a:p>
          <a:p>
            <a:pPr algn="l"/>
            <a:r>
              <a:rPr lang="en-US" sz="2000" dirty="0">
                <a:solidFill>
                  <a:srgbClr val="FFFFFF"/>
                </a:solidFill>
                <a:cs typeface="Calibri"/>
              </a:rPr>
              <a:t>DSE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FE06FAF2-4455-436A-8433-D7C5C39AA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24" y="2421256"/>
            <a:ext cx="5504898" cy="3460468"/>
          </a:xfrm>
          <a:prstGeom prst="rect">
            <a:avLst/>
          </a:prstGeom>
        </p:spPr>
      </p:pic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8027A16-A331-4D0B-B8C9-65591E642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411" y="2070229"/>
            <a:ext cx="6310029" cy="443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SHARANYAK PODDER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31</cp:revision>
  <dcterms:created xsi:type="dcterms:W3CDTF">2021-12-07T01:32:18Z</dcterms:created>
  <dcterms:modified xsi:type="dcterms:W3CDTF">2021-12-07T04:49:12Z</dcterms:modified>
</cp:coreProperties>
</file>