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205_4A1E2E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3"/>
  </p:notesMasterIdLst>
  <p:handoutMasterIdLst>
    <p:handoutMasterId r:id="rId14"/>
  </p:handoutMasterIdLst>
  <p:sldIdLst>
    <p:sldId id="529" r:id="rId2"/>
    <p:sldId id="495" r:id="rId3"/>
    <p:sldId id="535" r:id="rId4"/>
    <p:sldId id="514" r:id="rId5"/>
    <p:sldId id="515" r:id="rId6"/>
    <p:sldId id="516" r:id="rId7"/>
    <p:sldId id="517" r:id="rId8"/>
    <p:sldId id="530" r:id="rId9"/>
    <p:sldId id="532" r:id="rId10"/>
    <p:sldId id="534" r:id="rId11"/>
    <p:sldId id="528" r:id="rId12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8" d="100"/>
          <a:sy n="98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modernComment_205_4A1E2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2E6F70-91CF-4023-86AC-53A757457750}" authorId="{00000000-0000-0000-0000-000000000000}" created="2024-11-22T14:22:57.7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718250" sldId="517"/>
      <ac:picMk id="4" creationId="{F89FF155-85D6-9D07-8189-B6E5367BF1A8}"/>
    </ac:deMkLst>
    <p188:txBody>
      <a:bodyPr/>
      <a:lstStyle/>
      <a:p>
        <a:r>
          <a:rPr lang="en-IN"/>
          <a:t>Name and number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05_4A1E2EA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REVIEW-2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  2303811710421143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  SHARARASAN S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 C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06-Dec-2024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DDB65-4422-DF13-2A80-25803181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" y="65822"/>
            <a:ext cx="1143000" cy="950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E9F53-3D56-8651-110F-5D84F7B8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00" b="20000"/>
          <a:stretch/>
        </p:blipFill>
        <p:spPr>
          <a:xfrm>
            <a:off x="7924800" y="99586"/>
            <a:ext cx="1066800" cy="883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Visitor Management System efficiently streamlines visitor tracking with a user-friendly Java-based GUI. It ensures secure data handling, real-time updates, and password-protected access to sensitive records. With scope for future enhancements, it stands as a practical and reliable solution for visitor management needs.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38350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Visitor Management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C9BE-9D15-A163-33D4-6AFBAC69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D014-314C-191E-49BF-F5D7149A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0940E-3267-DA36-EA79-99FA0289D3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Java Programming – Concepts Used</a:t>
            </a:r>
          </a:p>
          <a:p>
            <a:r>
              <a:rPr lang="en-US" dirty="0"/>
              <a:t>Proposed Architecture</a:t>
            </a:r>
          </a:p>
          <a:p>
            <a:r>
              <a:rPr lang="en-US" dirty="0"/>
              <a:t>Module Description</a:t>
            </a:r>
          </a:p>
          <a:p>
            <a:r>
              <a:rPr lang="en-US" dirty="0"/>
              <a:t>Result and Discussion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32692BE-FF77-1E98-037F-BEC4E0C0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1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Visitor Management System using Java and AWT, designed to streamline visitor check-ins and check-outs. The system employs a GUI for user-friendly interaction, featuring functionalities like visitor registration, check-out, and secured visitor history access. Real-time data handling and password-protected history logs ensure efficiency and security. The application showcases the use of Java’s AWT components and event handling for GUI-based solutions.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917"/>
            <a:ext cx="8229600" cy="64103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project implements a lightweight system leveraging Java AWT for GUI design, focusing on simplicity, usability, and security. It provides key features like visitor registration, real-time status display, and administrative access to visitor history.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D8A5D1-F7BC-221D-C462-0EA51B2B793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16362" y="1099066"/>
            <a:ext cx="8229600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300" b="1" dirty="0"/>
              <a:t>AWT Components</a:t>
            </a:r>
            <a:r>
              <a:rPr lang="en-IN" sz="2300" dirty="0"/>
              <a:t>: </a:t>
            </a:r>
            <a:r>
              <a:rPr lang="en-IN" sz="2300" dirty="0" err="1"/>
              <a:t>TextFields</a:t>
            </a:r>
            <a:r>
              <a:rPr lang="en-IN" sz="2300" dirty="0"/>
              <a:t>, Buttons, Labels, and </a:t>
            </a:r>
            <a:r>
              <a:rPr lang="en-IN" sz="2300" dirty="0" err="1"/>
              <a:t>TextArea</a:t>
            </a:r>
            <a:r>
              <a:rPr lang="en-IN" sz="2300" dirty="0"/>
              <a:t> for GUI design.</a:t>
            </a:r>
          </a:p>
          <a:p>
            <a:pPr>
              <a:buFont typeface="+mj-lt"/>
              <a:buAutoNum type="arabicPeriod"/>
            </a:pPr>
            <a:r>
              <a:rPr lang="en-IN" sz="2300" b="1" dirty="0"/>
              <a:t>Event Handling</a:t>
            </a:r>
            <a:r>
              <a:rPr lang="en-IN" sz="2300" dirty="0"/>
              <a:t>: </a:t>
            </a:r>
            <a:r>
              <a:rPr lang="en-IN" sz="2300" dirty="0" err="1"/>
              <a:t>ActionListeners</a:t>
            </a:r>
            <a:r>
              <a:rPr lang="en-IN" sz="2300" dirty="0"/>
              <a:t> for button interactions.</a:t>
            </a:r>
          </a:p>
          <a:p>
            <a:pPr>
              <a:buFont typeface="+mj-lt"/>
              <a:buAutoNum type="arabicPeriod"/>
            </a:pPr>
            <a:r>
              <a:rPr lang="en-IN" sz="2300" b="1" dirty="0"/>
              <a:t>Date and Time API</a:t>
            </a:r>
            <a:r>
              <a:rPr lang="en-IN" sz="2300" dirty="0"/>
              <a:t>: To log and display check-in/check-out timestamps.</a:t>
            </a:r>
          </a:p>
          <a:p>
            <a:pPr>
              <a:buFont typeface="+mj-lt"/>
              <a:buAutoNum type="arabicPeriod"/>
            </a:pPr>
            <a:r>
              <a:rPr lang="en-IN" sz="2300" b="1" dirty="0"/>
              <a:t>Object-Oriented Principles</a:t>
            </a:r>
            <a:r>
              <a:rPr lang="en-IN" sz="23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US" dirty="0"/>
              <a:t>Encapsulation (Visitor class).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Abstraction (Core Logic encapsulated in reusable methods).</a:t>
            </a: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>
            <a:extLst>
              <a:ext uri="{FF2B5EF4-FFF2-40B4-BE49-F238E27FC236}">
                <a16:creationId xmlns:a16="http://schemas.microsoft.com/office/drawing/2014/main" id="{1AAAFC75-32D5-9AFD-2368-FFA20839EBBE}"/>
              </a:ext>
            </a:extLst>
          </p:cNvPr>
          <p:cNvSpPr/>
          <p:nvPr/>
        </p:nvSpPr>
        <p:spPr>
          <a:xfrm>
            <a:off x="2895600" y="1043344"/>
            <a:ext cx="2590800" cy="1604608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51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9A1980-D0D7-2E58-CFFF-F52F37D7F7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000725-160A-56CC-5349-9BE6F120AEAD}"/>
              </a:ext>
            </a:extLst>
          </p:cNvPr>
          <p:cNvSpPr/>
          <p:nvPr/>
        </p:nvSpPr>
        <p:spPr>
          <a:xfrm>
            <a:off x="2743200" y="98298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Vistor</a:t>
            </a:r>
            <a:r>
              <a:rPr lang="en-IN" dirty="0"/>
              <a:t> Management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7C801-87EB-9529-DB49-466A6FC95991}"/>
              </a:ext>
            </a:extLst>
          </p:cNvPr>
          <p:cNvSpPr/>
          <p:nvPr/>
        </p:nvSpPr>
        <p:spPr>
          <a:xfrm>
            <a:off x="762000" y="188595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  <a:p>
            <a:pPr algn="ctr"/>
            <a:r>
              <a:rPr lang="en-IN" dirty="0"/>
              <a:t>Name-Number-Purposes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26DD1-AF10-4A99-7154-79C3EB1727A0}"/>
              </a:ext>
            </a:extLst>
          </p:cNvPr>
          <p:cNvSpPr/>
          <p:nvPr/>
        </p:nvSpPr>
        <p:spPr>
          <a:xfrm>
            <a:off x="5105400" y="188595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History(Visitor)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FAE59-3540-F3F8-6DC3-F7B25B8A7AD5}"/>
              </a:ext>
            </a:extLst>
          </p:cNvPr>
          <p:cNvSpPr/>
          <p:nvPr/>
        </p:nvSpPr>
        <p:spPr>
          <a:xfrm>
            <a:off x="762000" y="272415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in &amp; Check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E65C6-1DF3-8DCA-D953-B560584558C8}"/>
              </a:ext>
            </a:extLst>
          </p:cNvPr>
          <p:cNvSpPr/>
          <p:nvPr/>
        </p:nvSpPr>
        <p:spPr>
          <a:xfrm>
            <a:off x="2933700" y="3507838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Details</a:t>
            </a:r>
          </a:p>
          <a:p>
            <a:pPr algn="ctr"/>
            <a:r>
              <a:rPr lang="en-IN" dirty="0"/>
              <a:t>Date &amp;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6D27F-DB07-0063-35DE-38B400876E48}"/>
              </a:ext>
            </a:extLst>
          </p:cNvPr>
          <p:cNvSpPr/>
          <p:nvPr/>
        </p:nvSpPr>
        <p:spPr>
          <a:xfrm>
            <a:off x="5105400" y="2724150"/>
            <a:ext cx="2854452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Password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F739E8D-2510-6E9D-FCF1-015A3522B285}"/>
              </a:ext>
            </a:extLst>
          </p:cNvPr>
          <p:cNvSpPr/>
          <p:nvPr/>
        </p:nvSpPr>
        <p:spPr>
          <a:xfrm>
            <a:off x="1913851" y="2533649"/>
            <a:ext cx="131826" cy="146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459A2CE-64FD-94DD-7635-905C319E8688}"/>
              </a:ext>
            </a:extLst>
          </p:cNvPr>
          <p:cNvSpPr/>
          <p:nvPr/>
        </p:nvSpPr>
        <p:spPr>
          <a:xfrm>
            <a:off x="6456426" y="2536777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122972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551E83-E438-072E-66D8-D01F69C64BE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98537" y="1040792"/>
            <a:ext cx="8070141" cy="372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Visitor Registration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Captures details like Name, Contact, and Purpose.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Automatically logs the check-in time.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Visitor Check-Out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Updates records with check-out timestamps.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Current Visitors Display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Lists all visitors currently checked in.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Visitor History</a:t>
            </a:r>
            <a:r>
              <a:rPr lang="en-US" sz="2000" dirty="0"/>
              <a:t> </a:t>
            </a:r>
            <a:r>
              <a:rPr lang="en-US" sz="2000" i="1" dirty="0"/>
              <a:t>(Password Protected)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Displays the complete log of all visitors, including check-in and check-out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A3293A-5E3B-9EFD-F0CF-51F756D362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94" y="914400"/>
            <a:ext cx="5713405" cy="37036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496</Words>
  <Application>Microsoft Office PowerPoint</Application>
  <PresentationFormat>On-screen Show (16:9)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PROJECT REVIEW-2</vt:lpstr>
      <vt:lpstr>PowerPoint Presentation</vt:lpstr>
      <vt:lpstr>AGENDA</vt:lpstr>
      <vt:lpstr>ABSTRACT </vt:lpstr>
      <vt:lpstr>INTRODUCTION</vt:lpstr>
      <vt:lpstr>JAVA PROGRAMMING  - CONCEPTS USED</vt:lpstr>
      <vt:lpstr>PROPOSED ARCHITECTURE</vt:lpstr>
      <vt:lpstr>MODULE DESCRIPTION</vt:lpstr>
      <vt:lpstr>RESULTS AND DISCUSSION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PROJECT REVIEW-2</dc:title>
  <dc:creator/>
  <cp:lastModifiedBy/>
  <cp:revision>2</cp:revision>
  <dcterms:modified xsi:type="dcterms:W3CDTF">2024-12-02T15:37:14Z</dcterms:modified>
</cp:coreProperties>
</file>