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70" r:id="rId6"/>
    <p:sldId id="271" r:id="rId7"/>
    <p:sldId id="259" r:id="rId8"/>
    <p:sldId id="260" r:id="rId9"/>
    <p:sldId id="269" r:id="rId10"/>
    <p:sldId id="272" r:id="rId11"/>
    <p:sldId id="273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1C3C8-E8C2-460B-81E7-4338465101D3}" v="19" dt="2024-12-03T16:27:0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rasan S" userId="3b5fc81274973b61" providerId="LiveId" clId="{A8D1C3C8-E8C2-460B-81E7-4338465101D3}"/>
    <pc:docChg chg="undo custSel modSld">
      <pc:chgData name="Shararasan S" userId="3b5fc81274973b61" providerId="LiveId" clId="{A8D1C3C8-E8C2-460B-81E7-4338465101D3}" dt="2024-12-03T16:29:23.745" v="138" actId="20577"/>
      <pc:docMkLst>
        <pc:docMk/>
      </pc:docMkLst>
      <pc:sldChg chg="modSp mod">
        <pc:chgData name="Shararasan S" userId="3b5fc81274973b61" providerId="LiveId" clId="{A8D1C3C8-E8C2-460B-81E7-4338465101D3}" dt="2024-12-03T16:15:06.544" v="35" actId="255"/>
        <pc:sldMkLst>
          <pc:docMk/>
          <pc:sldMk cId="0" sldId="257"/>
        </pc:sldMkLst>
        <pc:spChg chg="mod">
          <ac:chgData name="Shararasan S" userId="3b5fc81274973b61" providerId="LiveId" clId="{A8D1C3C8-E8C2-460B-81E7-4338465101D3}" dt="2024-12-03T16:15:06.544" v="35" actId="255"/>
          <ac:spMkLst>
            <pc:docMk/>
            <pc:sldMk cId="0" sldId="257"/>
            <ac:spMk id="6" creationId="{D66838E7-DF8B-441F-A7FD-CF7E2EA15593}"/>
          </ac:spMkLst>
        </pc:spChg>
      </pc:sldChg>
      <pc:sldChg chg="modSp mod">
        <pc:chgData name="Shararasan S" userId="3b5fc81274973b61" providerId="LiveId" clId="{A8D1C3C8-E8C2-460B-81E7-4338465101D3}" dt="2024-12-03T16:14:38.199" v="28" actId="255"/>
        <pc:sldMkLst>
          <pc:docMk/>
          <pc:sldMk cId="0" sldId="258"/>
        </pc:sldMkLst>
        <pc:spChg chg="mod">
          <ac:chgData name="Shararasan S" userId="3b5fc81274973b61" providerId="LiveId" clId="{A8D1C3C8-E8C2-460B-81E7-4338465101D3}" dt="2024-12-03T16:14:38.199" v="28" actId="255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Shararasan S" userId="3b5fc81274973b61" providerId="LiveId" clId="{A8D1C3C8-E8C2-460B-81E7-4338465101D3}" dt="2024-12-03T16:27:26.286" v="115" actId="1076"/>
        <pc:sldMkLst>
          <pc:docMk/>
          <pc:sldMk cId="0" sldId="259"/>
        </pc:sldMkLst>
        <pc:spChg chg="del">
          <ac:chgData name="Shararasan S" userId="3b5fc81274973b61" providerId="LiveId" clId="{A8D1C3C8-E8C2-460B-81E7-4338465101D3}" dt="2024-12-03T16:11:27.563" v="7" actId="478"/>
          <ac:spMkLst>
            <pc:docMk/>
            <pc:sldMk cId="0" sldId="259"/>
            <ac:spMk id="2" creationId="{890F2AFF-7456-7E65-A085-95740047EEEF}"/>
          </ac:spMkLst>
        </pc:spChg>
        <pc:spChg chg="del">
          <ac:chgData name="Shararasan S" userId="3b5fc81274973b61" providerId="LiveId" clId="{A8D1C3C8-E8C2-460B-81E7-4338465101D3}" dt="2024-12-03T16:11:22.963" v="3" actId="478"/>
          <ac:spMkLst>
            <pc:docMk/>
            <pc:sldMk cId="0" sldId="259"/>
            <ac:spMk id="3" creationId="{D9ABFCC1-A36C-CD88-A5A6-CB208E9206F6}"/>
          </ac:spMkLst>
        </pc:spChg>
        <pc:spChg chg="del">
          <ac:chgData name="Shararasan S" userId="3b5fc81274973b61" providerId="LiveId" clId="{A8D1C3C8-E8C2-460B-81E7-4338465101D3}" dt="2024-12-03T16:11:09.868" v="0" actId="478"/>
          <ac:spMkLst>
            <pc:docMk/>
            <pc:sldMk cId="0" sldId="259"/>
            <ac:spMk id="4" creationId="{D3FD9231-7FCB-65B3-BE81-B582EE2AAF3A}"/>
          </ac:spMkLst>
        </pc:spChg>
        <pc:spChg chg="del">
          <ac:chgData name="Shararasan S" userId="3b5fc81274973b61" providerId="LiveId" clId="{A8D1C3C8-E8C2-460B-81E7-4338465101D3}" dt="2024-12-03T16:11:09.868" v="0" actId="478"/>
          <ac:spMkLst>
            <pc:docMk/>
            <pc:sldMk cId="0" sldId="259"/>
            <ac:spMk id="5" creationId="{8720D03B-E9DA-2893-ED91-1DBEFCE95C5A}"/>
          </ac:spMkLst>
        </pc:spChg>
        <pc:spChg chg="del">
          <ac:chgData name="Shararasan S" userId="3b5fc81274973b61" providerId="LiveId" clId="{A8D1C3C8-E8C2-460B-81E7-4338465101D3}" dt="2024-12-03T16:11:25.460" v="5" actId="478"/>
          <ac:spMkLst>
            <pc:docMk/>
            <pc:sldMk cId="0" sldId="259"/>
            <ac:spMk id="6" creationId="{36C473A6-7D53-7DE2-9926-0D31ABAC39E2}"/>
          </ac:spMkLst>
        </pc:spChg>
        <pc:spChg chg="add mod">
          <ac:chgData name="Shararasan S" userId="3b5fc81274973b61" providerId="LiveId" clId="{A8D1C3C8-E8C2-460B-81E7-4338465101D3}" dt="2024-12-03T16:11:46.652" v="8"/>
          <ac:spMkLst>
            <pc:docMk/>
            <pc:sldMk cId="0" sldId="259"/>
            <ac:spMk id="7" creationId="{1AAAFC75-32D5-9AFD-2368-FFA20839EBBE}"/>
          </ac:spMkLst>
        </pc:spChg>
        <pc:spChg chg="add del mod">
          <ac:chgData name="Shararasan S" userId="3b5fc81274973b61" providerId="LiveId" clId="{A8D1C3C8-E8C2-460B-81E7-4338465101D3}" dt="2024-12-03T16:12:07.485" v="13" actId="478"/>
          <ac:spMkLst>
            <pc:docMk/>
            <pc:sldMk cId="0" sldId="259"/>
            <ac:spMk id="8" creationId="{28B7FB43-016D-4DDB-52D8-BCF00F70ED73}"/>
          </ac:spMkLst>
        </pc:spChg>
        <pc:spChg chg="del">
          <ac:chgData name="Shararasan S" userId="3b5fc81274973b61" providerId="LiveId" clId="{A8D1C3C8-E8C2-460B-81E7-4338465101D3}" dt="2024-12-03T16:11:09.868" v="0" actId="478"/>
          <ac:spMkLst>
            <pc:docMk/>
            <pc:sldMk cId="0" sldId="259"/>
            <ac:spMk id="9" creationId="{DF4039AA-8B21-141F-1D8F-48213AD5B616}"/>
          </ac:spMkLst>
        </pc:spChg>
        <pc:spChg chg="add del mod">
          <ac:chgData name="Shararasan S" userId="3b5fc81274973b61" providerId="LiveId" clId="{A8D1C3C8-E8C2-460B-81E7-4338465101D3}" dt="2024-12-03T16:11:56.586" v="10" actId="478"/>
          <ac:spMkLst>
            <pc:docMk/>
            <pc:sldMk cId="0" sldId="259"/>
            <ac:spMk id="10" creationId="{AFAF8B42-1B21-5C6F-AF75-1ADAF6ED8B08}"/>
          </ac:spMkLst>
        </pc:spChg>
        <pc:spChg chg="add mod">
          <ac:chgData name="Shararasan S" userId="3b5fc81274973b61" providerId="LiveId" clId="{A8D1C3C8-E8C2-460B-81E7-4338465101D3}" dt="2024-12-03T16:11:46.652" v="8"/>
          <ac:spMkLst>
            <pc:docMk/>
            <pc:sldMk cId="0" sldId="259"/>
            <ac:spMk id="11" creationId="{5466DEE7-B5D1-AD74-0657-7CAE2D6C0712}"/>
          </ac:spMkLst>
        </pc:spChg>
        <pc:spChg chg="add mod">
          <ac:chgData name="Shararasan S" userId="3b5fc81274973b61" providerId="LiveId" clId="{A8D1C3C8-E8C2-460B-81E7-4338465101D3}" dt="2024-12-03T16:11:46.652" v="8"/>
          <ac:spMkLst>
            <pc:docMk/>
            <pc:sldMk cId="0" sldId="259"/>
            <ac:spMk id="12" creationId="{939A1980-D0D7-2E58-CFFF-F52F37D7F733}"/>
          </ac:spMkLst>
        </pc:spChg>
        <pc:spChg chg="add mod">
          <ac:chgData name="Shararasan S" userId="3b5fc81274973b61" providerId="LiveId" clId="{A8D1C3C8-E8C2-460B-81E7-4338465101D3}" dt="2024-12-03T16:12:47.426" v="22" actId="1076"/>
          <ac:spMkLst>
            <pc:docMk/>
            <pc:sldMk cId="0" sldId="259"/>
            <ac:spMk id="13" creationId="{F3000725-160A-56CC-5349-9BE6F120AEAD}"/>
          </ac:spMkLst>
        </pc:spChg>
        <pc:spChg chg="del">
          <ac:chgData name="Shararasan S" userId="3b5fc81274973b61" providerId="LiveId" clId="{A8D1C3C8-E8C2-460B-81E7-4338465101D3}" dt="2024-12-03T16:11:09.868" v="0" actId="478"/>
          <ac:spMkLst>
            <pc:docMk/>
            <pc:sldMk cId="0" sldId="259"/>
            <ac:spMk id="14" creationId="{0E4E2D3F-3155-97AA-9EDD-36F251605DF9}"/>
          </ac:spMkLst>
        </pc:spChg>
        <pc:spChg chg="add mod">
          <ac:chgData name="Shararasan S" userId="3b5fc81274973b61" providerId="LiveId" clId="{A8D1C3C8-E8C2-460B-81E7-4338465101D3}" dt="2024-12-03T16:12:38.106" v="20" actId="14100"/>
          <ac:spMkLst>
            <pc:docMk/>
            <pc:sldMk cId="0" sldId="259"/>
            <ac:spMk id="15" creationId="{EA87C801-87EB-9529-DB49-466A6FC95991}"/>
          </ac:spMkLst>
        </pc:spChg>
        <pc:spChg chg="add mod">
          <ac:chgData name="Shararasan S" userId="3b5fc81274973b61" providerId="LiveId" clId="{A8D1C3C8-E8C2-460B-81E7-4338465101D3}" dt="2024-12-03T16:12:21.930" v="16" actId="14100"/>
          <ac:spMkLst>
            <pc:docMk/>
            <pc:sldMk cId="0" sldId="259"/>
            <ac:spMk id="16" creationId="{B3F26DD1-AF10-4A99-7154-79C3EB1727A0}"/>
          </ac:spMkLst>
        </pc:spChg>
        <pc:spChg chg="del">
          <ac:chgData name="Shararasan S" userId="3b5fc81274973b61" providerId="LiveId" clId="{A8D1C3C8-E8C2-460B-81E7-4338465101D3}" dt="2024-12-03T16:11:26.588" v="6" actId="478"/>
          <ac:spMkLst>
            <pc:docMk/>
            <pc:sldMk cId="0" sldId="259"/>
            <ac:spMk id="17" creationId="{A71E38A6-2A28-FBE3-D593-CD9B7EB1F073}"/>
          </ac:spMkLst>
        </pc:spChg>
        <pc:spChg chg="add mod">
          <ac:chgData name="Shararasan S" userId="3b5fc81274973b61" providerId="LiveId" clId="{A8D1C3C8-E8C2-460B-81E7-4338465101D3}" dt="2024-12-03T16:12:15.241" v="14" actId="1076"/>
          <ac:spMkLst>
            <pc:docMk/>
            <pc:sldMk cId="0" sldId="259"/>
            <ac:spMk id="18" creationId="{B7FFAE59-3540-F3F8-6DC3-F7B25B8A7AD5}"/>
          </ac:spMkLst>
        </pc:spChg>
        <pc:spChg chg="del">
          <ac:chgData name="Shararasan S" userId="3b5fc81274973b61" providerId="LiveId" clId="{A8D1C3C8-E8C2-460B-81E7-4338465101D3}" dt="2024-12-03T16:11:09.868" v="0" actId="478"/>
          <ac:spMkLst>
            <pc:docMk/>
            <pc:sldMk cId="0" sldId="259"/>
            <ac:spMk id="20" creationId="{9D97E4DE-B8A7-C801-12CA-1E10264C46DA}"/>
          </ac:spMkLst>
        </pc:spChg>
        <pc:spChg chg="del mod">
          <ac:chgData name="Shararasan S" userId="3b5fc81274973b61" providerId="LiveId" clId="{A8D1C3C8-E8C2-460B-81E7-4338465101D3}" dt="2024-12-03T16:11:24.221" v="4" actId="478"/>
          <ac:spMkLst>
            <pc:docMk/>
            <pc:sldMk cId="0" sldId="259"/>
            <ac:spMk id="21" creationId="{A077CAA9-F3A5-5868-66B6-520B99794184}"/>
          </ac:spMkLst>
        </pc:spChg>
        <pc:spChg chg="del">
          <ac:chgData name="Shararasan S" userId="3b5fc81274973b61" providerId="LiveId" clId="{A8D1C3C8-E8C2-460B-81E7-4338465101D3}" dt="2024-12-03T16:11:13.563" v="1" actId="478"/>
          <ac:spMkLst>
            <pc:docMk/>
            <pc:sldMk cId="0" sldId="259"/>
            <ac:spMk id="22" creationId="{A0CADF3E-FD02-9B3C-D6A7-A8EB24FD78FD}"/>
          </ac:spMkLst>
        </pc:spChg>
        <pc:spChg chg="del">
          <ac:chgData name="Shararasan S" userId="3b5fc81274973b61" providerId="LiveId" clId="{A8D1C3C8-E8C2-460B-81E7-4338465101D3}" dt="2024-12-03T16:11:13.563" v="1" actId="478"/>
          <ac:spMkLst>
            <pc:docMk/>
            <pc:sldMk cId="0" sldId="259"/>
            <ac:spMk id="23" creationId="{96F5D202-8CE2-0EBB-290B-90AA4F86C699}"/>
          </ac:spMkLst>
        </pc:spChg>
        <pc:spChg chg="add mod">
          <ac:chgData name="Shararasan S" userId="3b5fc81274973b61" providerId="LiveId" clId="{A8D1C3C8-E8C2-460B-81E7-4338465101D3}" dt="2024-12-03T16:11:46.652" v="8"/>
          <ac:spMkLst>
            <pc:docMk/>
            <pc:sldMk cId="0" sldId="259"/>
            <ac:spMk id="24" creationId="{C18E65C6-1DF3-8DCA-D953-B560584558C8}"/>
          </ac:spMkLst>
        </pc:spChg>
        <pc:spChg chg="add mod">
          <ac:chgData name="Shararasan S" userId="3b5fc81274973b61" providerId="LiveId" clId="{A8D1C3C8-E8C2-460B-81E7-4338465101D3}" dt="2024-12-03T16:12:27.072" v="17" actId="1076"/>
          <ac:spMkLst>
            <pc:docMk/>
            <pc:sldMk cId="0" sldId="259"/>
            <ac:spMk id="25" creationId="{14F6D27F-DB07-0063-35DE-38B400876E48}"/>
          </ac:spMkLst>
        </pc:spChg>
        <pc:spChg chg="add mod">
          <ac:chgData name="Shararasan S" userId="3b5fc81274973b61" providerId="LiveId" clId="{A8D1C3C8-E8C2-460B-81E7-4338465101D3}" dt="2024-12-03T16:27:23.662" v="114" actId="1076"/>
          <ac:spMkLst>
            <pc:docMk/>
            <pc:sldMk cId="0" sldId="259"/>
            <ac:spMk id="26" creationId="{BF739E8D-2510-6E9D-FCF1-015A3522B285}"/>
          </ac:spMkLst>
        </pc:spChg>
        <pc:spChg chg="add mod">
          <ac:chgData name="Shararasan S" userId="3b5fc81274973b61" providerId="LiveId" clId="{A8D1C3C8-E8C2-460B-81E7-4338465101D3}" dt="2024-12-03T16:27:26.286" v="115" actId="1076"/>
          <ac:spMkLst>
            <pc:docMk/>
            <pc:sldMk cId="0" sldId="259"/>
            <ac:spMk id="27" creationId="{8459A2CE-64FD-94DD-7635-905C319E8688}"/>
          </ac:spMkLst>
        </pc:spChg>
      </pc:sldChg>
      <pc:sldChg chg="modSp mod">
        <pc:chgData name="Shararasan S" userId="3b5fc81274973b61" providerId="LiveId" clId="{A8D1C3C8-E8C2-460B-81E7-4338465101D3}" dt="2024-12-03T16:25:51.025" v="105" actId="2710"/>
        <pc:sldMkLst>
          <pc:docMk/>
          <pc:sldMk cId="0" sldId="260"/>
        </pc:sldMkLst>
        <pc:spChg chg="mod">
          <ac:chgData name="Shararasan S" userId="3b5fc81274973b61" providerId="LiveId" clId="{A8D1C3C8-E8C2-460B-81E7-4338465101D3}" dt="2024-12-03T16:25:51.025" v="105" actId="271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ararasan S" userId="3b5fc81274973b61" providerId="LiveId" clId="{A8D1C3C8-E8C2-460B-81E7-4338465101D3}" dt="2024-12-03T16:16:03.395" v="39" actId="2711"/>
          <ac:spMkLst>
            <pc:docMk/>
            <pc:sldMk cId="0" sldId="260"/>
            <ac:spMk id="87" creationId="{00000000-0000-0000-0000-000000000000}"/>
          </ac:spMkLst>
        </pc:spChg>
      </pc:sldChg>
      <pc:sldChg chg="modSp mod">
        <pc:chgData name="Shararasan S" userId="3b5fc81274973b61" providerId="LiveId" clId="{A8D1C3C8-E8C2-460B-81E7-4338465101D3}" dt="2024-12-03T16:23:02.522" v="91" actId="2711"/>
        <pc:sldMkLst>
          <pc:docMk/>
          <pc:sldMk cId="0" sldId="268"/>
        </pc:sldMkLst>
        <pc:spChg chg="mod">
          <ac:chgData name="Shararasan S" userId="3b5fc81274973b61" providerId="LiveId" clId="{A8D1C3C8-E8C2-460B-81E7-4338465101D3}" dt="2024-12-03T16:23:02.522" v="91" actId="2711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mod">
        <pc:chgData name="Shararasan S" userId="3b5fc81274973b61" providerId="LiveId" clId="{A8D1C3C8-E8C2-460B-81E7-4338465101D3}" dt="2024-12-03T16:29:23.745" v="138" actId="20577"/>
        <pc:sldMkLst>
          <pc:docMk/>
          <pc:sldMk cId="0" sldId="269"/>
        </pc:sldMkLst>
        <pc:spChg chg="mod">
          <ac:chgData name="Shararasan S" userId="3b5fc81274973b61" providerId="LiveId" clId="{A8D1C3C8-E8C2-460B-81E7-4338465101D3}" dt="2024-12-03T16:27:51.193" v="116" actId="1076"/>
          <ac:spMkLst>
            <pc:docMk/>
            <pc:sldMk cId="0" sldId="269"/>
            <ac:spMk id="2" creationId="{00000000-0000-0000-0000-000000000000}"/>
          </ac:spMkLst>
        </pc:spChg>
        <pc:spChg chg="add">
          <ac:chgData name="Shararasan S" userId="3b5fc81274973b61" providerId="LiveId" clId="{A8D1C3C8-E8C2-460B-81E7-4338465101D3}" dt="2024-12-03T16:20:41.909" v="62"/>
          <ac:spMkLst>
            <pc:docMk/>
            <pc:sldMk cId="0" sldId="269"/>
            <ac:spMk id="3" creationId="{83CB62E5-11CB-A1F2-63AF-DA47C917C82D}"/>
          </ac:spMkLst>
        </pc:spChg>
        <pc:spChg chg="add mod">
          <ac:chgData name="Shararasan S" userId="3b5fc81274973b61" providerId="LiveId" clId="{A8D1C3C8-E8C2-460B-81E7-4338465101D3}" dt="2024-12-03T16:29:23.745" v="138" actId="20577"/>
          <ac:spMkLst>
            <pc:docMk/>
            <pc:sldMk cId="0" sldId="269"/>
            <ac:spMk id="6" creationId="{F1608ED7-4DC4-48B4-BF32-D9D148B3E826}"/>
          </ac:spMkLst>
        </pc:spChg>
        <pc:spChg chg="del mod">
          <ac:chgData name="Shararasan S" userId="3b5fc81274973b61" providerId="LiveId" clId="{A8D1C3C8-E8C2-460B-81E7-4338465101D3}" dt="2024-12-03T16:20:46.611" v="64"/>
          <ac:spMkLst>
            <pc:docMk/>
            <pc:sldMk cId="0" sldId="269"/>
            <ac:spMk id="8" creationId="{00000000-0000-0000-0000-000000000000}"/>
          </ac:spMkLst>
        </pc:spChg>
      </pc:sldChg>
      <pc:sldChg chg="addSp delSp modSp mod">
        <pc:chgData name="Shararasan S" userId="3b5fc81274973b61" providerId="LiveId" clId="{A8D1C3C8-E8C2-460B-81E7-4338465101D3}" dt="2024-12-03T16:27:09.638" v="113" actId="1076"/>
        <pc:sldMkLst>
          <pc:docMk/>
          <pc:sldMk cId="0" sldId="270"/>
        </pc:sldMkLst>
        <pc:spChg chg="add">
          <ac:chgData name="Shararasan S" userId="3b5fc81274973b61" providerId="LiveId" clId="{A8D1C3C8-E8C2-460B-81E7-4338465101D3}" dt="2024-12-03T16:26:50.429" v="106"/>
          <ac:spMkLst>
            <pc:docMk/>
            <pc:sldMk cId="0" sldId="270"/>
            <ac:spMk id="2" creationId="{3170FD4A-B1E8-F345-C75D-2355B2C89B52}"/>
          </ac:spMkLst>
        </pc:spChg>
        <pc:spChg chg="add mod">
          <ac:chgData name="Shararasan S" userId="3b5fc81274973b61" providerId="LiveId" clId="{A8D1C3C8-E8C2-460B-81E7-4338465101D3}" dt="2024-12-03T16:27:09.638" v="113" actId="1076"/>
          <ac:spMkLst>
            <pc:docMk/>
            <pc:sldMk cId="0" sldId="270"/>
            <ac:spMk id="3" creationId="{79C575CE-1360-7A7B-CCA8-7DDB2B9BA50F}"/>
          </ac:spMkLst>
        </pc:spChg>
        <pc:spChg chg="del mod">
          <ac:chgData name="Shararasan S" userId="3b5fc81274973b61" providerId="LiveId" clId="{A8D1C3C8-E8C2-460B-81E7-4338465101D3}" dt="2024-12-03T16:26:53.431" v="108"/>
          <ac:spMkLst>
            <pc:docMk/>
            <pc:sldMk cId="0" sldId="270"/>
            <ac:spMk id="9" creationId="{00000000-0000-0000-0000-000000000000}"/>
          </ac:spMkLst>
        </pc:spChg>
      </pc:sldChg>
      <pc:sldChg chg="addSp delSp modSp mod">
        <pc:chgData name="Shararasan S" userId="3b5fc81274973b61" providerId="LiveId" clId="{A8D1C3C8-E8C2-460B-81E7-4338465101D3}" dt="2024-12-03T16:25:29.088" v="102" actId="113"/>
        <pc:sldMkLst>
          <pc:docMk/>
          <pc:sldMk cId="0" sldId="271"/>
        </pc:sldMkLst>
        <pc:spChg chg="mod">
          <ac:chgData name="Shararasan S" userId="3b5fc81274973b61" providerId="LiveId" clId="{A8D1C3C8-E8C2-460B-81E7-4338465101D3}" dt="2024-12-03T16:25:29.088" v="102" actId="113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Shararasan S" userId="3b5fc81274973b61" providerId="LiveId" clId="{A8D1C3C8-E8C2-460B-81E7-4338465101D3}" dt="2024-12-03T16:24:54.232" v="96"/>
          <ac:spMkLst>
            <pc:docMk/>
            <pc:sldMk cId="0" sldId="271"/>
            <ac:spMk id="3" creationId="{00000000-0000-0000-0000-000000000000}"/>
          </ac:spMkLst>
        </pc:spChg>
        <pc:spChg chg="add">
          <ac:chgData name="Shararasan S" userId="3b5fc81274973b61" providerId="LiveId" clId="{A8D1C3C8-E8C2-460B-81E7-4338465101D3}" dt="2024-12-03T16:24:50.029" v="94"/>
          <ac:spMkLst>
            <pc:docMk/>
            <pc:sldMk cId="0" sldId="271"/>
            <ac:spMk id="6" creationId="{18C84FC5-4FF8-DC07-E716-1B2A5A598037}"/>
          </ac:spMkLst>
        </pc:spChg>
        <pc:spChg chg="add mod">
          <ac:chgData name="Shararasan S" userId="3b5fc81274973b61" providerId="LiveId" clId="{A8D1C3C8-E8C2-460B-81E7-4338465101D3}" dt="2024-12-03T16:25:23.054" v="101" actId="14100"/>
          <ac:spMkLst>
            <pc:docMk/>
            <pc:sldMk cId="0" sldId="271"/>
            <ac:spMk id="7" creationId="{217AA5E2-187E-6101-5D0A-6E47FD038560}"/>
          </ac:spMkLst>
        </pc:spChg>
      </pc:sldChg>
      <pc:sldChg chg="addSp delSp modSp mod">
        <pc:chgData name="Shararasan S" userId="3b5fc81274973b61" providerId="LiveId" clId="{A8D1C3C8-E8C2-460B-81E7-4338465101D3}" dt="2024-12-03T16:17:32.451" v="60" actId="14100"/>
        <pc:sldMkLst>
          <pc:docMk/>
          <pc:sldMk cId="0" sldId="272"/>
        </pc:sldMkLst>
        <pc:picChg chg="add del">
          <ac:chgData name="Shararasan S" userId="3b5fc81274973b61" providerId="LiveId" clId="{A8D1C3C8-E8C2-460B-81E7-4338465101D3}" dt="2024-12-03T16:16:28.955" v="44" actId="22"/>
          <ac:picMkLst>
            <pc:docMk/>
            <pc:sldMk cId="0" sldId="272"/>
            <ac:picMk id="7" creationId="{F76E062E-216E-D145-6DE0-114933CF5D5D}"/>
          </ac:picMkLst>
        </pc:picChg>
        <pc:picChg chg="add mod">
          <ac:chgData name="Shararasan S" userId="3b5fc81274973b61" providerId="LiveId" clId="{A8D1C3C8-E8C2-460B-81E7-4338465101D3}" dt="2024-12-03T16:17:32.451" v="60" actId="14100"/>
          <ac:picMkLst>
            <pc:docMk/>
            <pc:sldMk cId="0" sldId="272"/>
            <ac:picMk id="9" creationId="{5C5039C6-C6B0-4BC8-8B0E-ABC8F91BC9D9}"/>
          </ac:picMkLst>
        </pc:picChg>
        <pc:picChg chg="add mod">
          <ac:chgData name="Shararasan S" userId="3b5fc81274973b61" providerId="LiveId" clId="{A8D1C3C8-E8C2-460B-81E7-4338465101D3}" dt="2024-12-03T16:17:30.112" v="59" actId="14100"/>
          <ac:picMkLst>
            <pc:docMk/>
            <pc:sldMk cId="0" sldId="272"/>
            <ac:picMk id="11" creationId="{7D970C29-BDC3-1BC5-FAD7-82FB7D9817B2}"/>
          </ac:picMkLst>
        </pc:picChg>
        <pc:picChg chg="del mod">
          <ac:chgData name="Shararasan S" userId="3b5fc81274973b61" providerId="LiveId" clId="{A8D1C3C8-E8C2-460B-81E7-4338465101D3}" dt="2024-12-03T16:16:15.249" v="41" actId="478"/>
          <ac:picMkLst>
            <pc:docMk/>
            <pc:sldMk cId="0" sldId="272"/>
            <ac:picMk id="1026" creationId="{00000000-0000-0000-0000-000000000000}"/>
          </ac:picMkLst>
        </pc:picChg>
        <pc:picChg chg="del">
          <ac:chgData name="Shararasan S" userId="3b5fc81274973b61" providerId="LiveId" clId="{A8D1C3C8-E8C2-460B-81E7-4338465101D3}" dt="2024-12-03T16:16:16.050" v="42" actId="478"/>
          <ac:picMkLst>
            <pc:docMk/>
            <pc:sldMk cId="0" sldId="272"/>
            <ac:picMk id="102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316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5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256400"/>
            <a:ext cx="8520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 Management System</a:t>
            </a:r>
            <a:endParaRPr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7424" y="3956791"/>
            <a:ext cx="4327500" cy="777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2303811710421143 – SHARARASAN S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04180" y="3547452"/>
            <a:ext cx="4327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</a:t>
            </a:r>
          </a:p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    SUPERVISOR                                                                                		</a:t>
            </a:r>
            <a:r>
              <a:rPr lang="en-US" altLang="en-US" sz="18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Mr.A.MALARMANNAN.M.E</a:t>
            </a: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.,                                                                                                      				AP/CSE.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4250" y="3"/>
            <a:ext cx="79974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44502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C5039C6-C6B0-4BC8-8B0E-ABC8F91B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00" y="1598399"/>
            <a:ext cx="4060642" cy="281520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D970C29-BDC3-1BC5-FAD7-82FB7D981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58" y="1598398"/>
            <a:ext cx="3457784" cy="28152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QUERIES ?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66838E7-DF8B-441F-A7FD-CF7E2EA1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17" y="870857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list of modules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82" y="147145"/>
            <a:ext cx="8520600" cy="651642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above code is to design a Visitor Management System using Java's AWT (Abstract Window Toolkit) framework. The system aims to provide a streamlined solution for managing visitor information in real-time. 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Registration: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Allow visitors to register their name, contact details, and purpose of visit.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Automatically log the check-in time.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Check-out: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Enable visitors to check out, recording their exit time accurately.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Visitor History: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Maintain a detailed log of all visitors, including check-in and check-out times.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Provide secure access to historical data using an admin password.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GUI: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an intuitive and interactive interface for ease of use.</a:t>
            </a:r>
          </a:p>
          <a:p>
            <a:pPr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-62700" y="120751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556" y="1284269"/>
            <a:ext cx="7747460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Management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Java-based application designed to simplify the process of registering, tracking, and managing visitors. Utilizing the AWT framework, the system provides an intuitive graphical interface for real-time check-ins, check-outs, and record-keeping. It eliminates the ensures accurate data handling, and enhances operational efficiency with secure visitor data storage and easy retrieval. This project demonstrates the practical use of Java concepts to solve real-world problems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220717"/>
            <a:ext cx="8520600" cy="672662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75CE-1360-7A7B-CCA8-7DDB2B9BA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700" y="1516779"/>
            <a:ext cx="66527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visitor management is inefficient and error-prone.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tracking and data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maintaining accurate visitor records.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automated, efficient system for visitor check-ins and check-outs.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378" y="155100"/>
            <a:ext cx="7938921" cy="839049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(Programming concepts relevant to problem statement)</a:t>
            </a:r>
            <a:b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Google Shape;7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7AA5E2-187E-6101-5D0A-6E47FD038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337181"/>
            <a:ext cx="80073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Encapsulation of visitor details into a Visitor class for better organization and reusability.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Programming: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interactions like button clicks for check-in, check-out, and history retrieval.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AWT (GUI):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interactive interface using buttons, text fields, and labels.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check-in/out timestamps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&amp; 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data integrity with input validation and admin password protection.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DIAGRAM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C686-4A08-78D1-D7CC-2B04283B182F}"/>
              </a:ext>
            </a:extLst>
          </p:cNvPr>
          <p:cNvSpPr txBox="1"/>
          <p:nvPr/>
        </p:nvSpPr>
        <p:spPr>
          <a:xfrm>
            <a:off x="326184" y="30382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AAAFC75-32D5-9AFD-2368-FFA20839EBBE}"/>
              </a:ext>
            </a:extLst>
          </p:cNvPr>
          <p:cNvSpPr/>
          <p:nvPr/>
        </p:nvSpPr>
        <p:spPr>
          <a:xfrm>
            <a:off x="2971800" y="1027627"/>
            <a:ext cx="2590800" cy="1604608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/>
        </p:nvSpPr>
        <p:spPr>
          <a:xfrm>
            <a:off x="688848" y="4751546"/>
            <a:ext cx="1981200" cy="27432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4572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39A1980-D0D7-2E58-CFFF-F52F37D7F733}"/>
              </a:ext>
            </a:extLst>
          </p:cNvPr>
          <p:cNvSpPr>
            <a:spLocks noGrp="1"/>
          </p:cNvSpPr>
          <p:nvPr/>
        </p:nvSpPr>
        <p:spPr>
          <a:xfrm>
            <a:off x="533400" y="898683"/>
            <a:ext cx="8229600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000725-160A-56CC-5349-9BE6F120AEAD}"/>
              </a:ext>
            </a:extLst>
          </p:cNvPr>
          <p:cNvSpPr/>
          <p:nvPr/>
        </p:nvSpPr>
        <p:spPr>
          <a:xfrm>
            <a:off x="2895600" y="838092"/>
            <a:ext cx="2667000" cy="586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/>
              <a:t>Vistor</a:t>
            </a:r>
            <a:r>
              <a:rPr lang="en-IN" dirty="0"/>
              <a:t> Management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7C801-87EB-9529-DB49-466A6FC95991}"/>
              </a:ext>
            </a:extLst>
          </p:cNvPr>
          <p:cNvSpPr/>
          <p:nvPr/>
        </p:nvSpPr>
        <p:spPr>
          <a:xfrm>
            <a:off x="897684" y="1870232"/>
            <a:ext cx="2455116" cy="803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User input</a:t>
            </a:r>
          </a:p>
          <a:p>
            <a:pPr algn="ctr"/>
            <a:r>
              <a:rPr lang="en-IN" dirty="0"/>
              <a:t>Name-Number-Purposes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F26DD1-AF10-4A99-7154-79C3EB1727A0}"/>
              </a:ext>
            </a:extLst>
          </p:cNvPr>
          <p:cNvSpPr/>
          <p:nvPr/>
        </p:nvSpPr>
        <p:spPr>
          <a:xfrm>
            <a:off x="5181600" y="1870233"/>
            <a:ext cx="2895600" cy="718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History(Visitor)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FAE59-3540-F3F8-6DC3-F7B25B8A7AD5}"/>
              </a:ext>
            </a:extLst>
          </p:cNvPr>
          <p:cNvSpPr/>
          <p:nvPr/>
        </p:nvSpPr>
        <p:spPr>
          <a:xfrm>
            <a:off x="897684" y="2795477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Check in &amp; Check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8E65C6-1DF3-8DCA-D953-B560584558C8}"/>
              </a:ext>
            </a:extLst>
          </p:cNvPr>
          <p:cNvSpPr/>
          <p:nvPr/>
        </p:nvSpPr>
        <p:spPr>
          <a:xfrm>
            <a:off x="3009900" y="3492121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Show Details</a:t>
            </a:r>
          </a:p>
          <a:p>
            <a:pPr algn="ctr"/>
            <a:r>
              <a:rPr lang="en-IN" dirty="0"/>
              <a:t>Date &amp;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6D27F-DB07-0063-35DE-38B400876E48}"/>
              </a:ext>
            </a:extLst>
          </p:cNvPr>
          <p:cNvSpPr/>
          <p:nvPr/>
        </p:nvSpPr>
        <p:spPr>
          <a:xfrm>
            <a:off x="5181600" y="2768520"/>
            <a:ext cx="2854452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Admin Password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F739E8D-2510-6E9D-FCF1-015A3522B285}"/>
              </a:ext>
            </a:extLst>
          </p:cNvPr>
          <p:cNvSpPr/>
          <p:nvPr/>
        </p:nvSpPr>
        <p:spPr>
          <a:xfrm>
            <a:off x="2020824" y="2677135"/>
            <a:ext cx="131826" cy="146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459A2CE-64FD-94DD-7635-905C319E8688}"/>
              </a:ext>
            </a:extLst>
          </p:cNvPr>
          <p:cNvSpPr/>
          <p:nvPr/>
        </p:nvSpPr>
        <p:spPr>
          <a:xfrm>
            <a:off x="6608826" y="2618977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100" y="120750"/>
            <a:ext cx="9067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558" y="1280144"/>
            <a:ext cx="8096035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Registration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details like Name, Contact, and Purpose.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logs the check-in time.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Check-Out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records with check-out timestamps.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Visitors Display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visitors currently checked in.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History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(Password Protected)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complete log of all visitors, including check-in and check-out times.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94" y="18663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1608ED7-4DC4-48B4-BF32-D9D148B3E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706513"/>
            <a:ext cx="77617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Visitor 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check-in and check-out  ensures up-to-date information about current visitors.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Queue Management: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wait times by promptly processing visitor registrations.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 Data Access: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Admins can instantly retrieve visitor details or history.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Updates: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such as visitor check-out, instantly to maintain accurate records.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567</Words>
  <Application>Microsoft Office PowerPoint</Application>
  <PresentationFormat>On-screen Show (16:9)</PresentationFormat>
  <Paragraphs>75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OBJECTIVE</vt:lpstr>
      <vt:lpstr>PowerPoint Presentation</vt:lpstr>
      <vt:lpstr>   PROBLEM STATEMENT</vt:lpstr>
      <vt:lpstr>Methodologies (Programming concepts relevant to problem statement) </vt:lpstr>
      <vt:lpstr>PowerPoint Presentation</vt:lpstr>
      <vt:lpstr>PowerPoint Presentation</vt:lpstr>
      <vt:lpstr>MERITS </vt:lpstr>
      <vt:lpstr>  RESULT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Shararasan S</cp:lastModifiedBy>
  <cp:revision>24</cp:revision>
  <dcterms:modified xsi:type="dcterms:W3CDTF">2024-12-03T16:29:32Z</dcterms:modified>
</cp:coreProperties>
</file>