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3" r:id="rId9"/>
    <p:sldId id="264" r:id="rId10"/>
    <p:sldId id="265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1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8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2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030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4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6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7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5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9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3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AEC1-1050-474E-AB96-961C678F8C2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7D41D2-C06D-480E-8E94-268A22C3B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4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2623-2E9C-A10C-F017-68654D219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287" y="604007"/>
            <a:ext cx="6173425" cy="1451295"/>
          </a:xfrm>
        </p:spPr>
        <p:txBody>
          <a:bodyPr/>
          <a:lstStyle/>
          <a:p>
            <a:r>
              <a:rPr lang="en-US" sz="2800" dirty="0"/>
              <a:t>SDM COLLEGE OF ENGINEERING AND TECHNOLOGY DHARWAD, 580002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5E69B-5E4F-9008-023F-48DCE43D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483" y="2649871"/>
            <a:ext cx="5293453" cy="1096899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MINOR PROJECT- 2 IDEAS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A8D0F-6AFA-4FDB-388A-B5F03048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3" y="419448"/>
            <a:ext cx="2423370" cy="2080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DE7DF1-B77F-B701-3F7F-F7DE9367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86" y="3198320"/>
            <a:ext cx="6287045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ACD6-DE27-AA5F-FF02-E9E125D7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5.Social Networking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EC57-8B01-755B-7D3A-051276B8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social networking apps (e.g., Facebook, Instagram) offer content sharing, messaging, and community building. However, they: </a:t>
            </a:r>
          </a:p>
          <a:p>
            <a:r>
              <a:rPr lang="en-US" dirty="0"/>
              <a:t>Often prioritize ads and algorithms over user privacy and content reach.</a:t>
            </a:r>
          </a:p>
          <a:p>
            <a:r>
              <a:rPr lang="en-US" dirty="0"/>
              <a:t> Have complex interfaces with overwhelming features. </a:t>
            </a:r>
          </a:p>
          <a:p>
            <a:r>
              <a:rPr lang="en-US" dirty="0"/>
              <a:t>Lack ideal community focus and personalized user experiences.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CA7770-3ECB-D50A-C708-C7FBC52EB164}"/>
              </a:ext>
            </a:extLst>
          </p:cNvPr>
          <p:cNvSpPr txBox="1">
            <a:spLocks/>
          </p:cNvSpPr>
          <p:nvPr/>
        </p:nvSpPr>
        <p:spPr>
          <a:xfrm>
            <a:off x="910242" y="1542621"/>
            <a:ext cx="2686651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/>
              <a:t>Existing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504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5A52-40F3-057B-EEEC-FAFD4285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app enhances social networking by: </a:t>
            </a:r>
          </a:p>
          <a:p>
            <a:r>
              <a:rPr lang="en-US" dirty="0"/>
              <a:t>Offering a clean, ad-free interface with customizable privacy settings. </a:t>
            </a:r>
          </a:p>
          <a:p>
            <a:r>
              <a:rPr lang="en-US" dirty="0"/>
              <a:t> Focusing on niche communities with interest-based groups and content feeds.</a:t>
            </a:r>
          </a:p>
          <a:p>
            <a:r>
              <a:rPr lang="en-US" dirty="0"/>
              <a:t>Using AI for personalized content recommendations while maintaining data security. 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829973-6D70-8A1D-0E70-5FA154E6C00B}"/>
              </a:ext>
            </a:extLst>
          </p:cNvPr>
          <p:cNvSpPr txBox="1">
            <a:spLocks/>
          </p:cNvSpPr>
          <p:nvPr/>
        </p:nvSpPr>
        <p:spPr>
          <a:xfrm>
            <a:off x="677334" y="1314834"/>
            <a:ext cx="3250067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Proposed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712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1485-16F3-B105-B4CC-3ABDDDC7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Finance Advisor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EAB0-9E73-4243-52CE-F2F34C59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financial advisory platforms provide investment tracking, budgeting tools, and basic product comparisons. However, they:</a:t>
            </a:r>
          </a:p>
          <a:p>
            <a:r>
              <a:rPr lang="en-US" dirty="0"/>
              <a:t>Often offer generic advice with limited personalization. </a:t>
            </a:r>
          </a:p>
          <a:p>
            <a:r>
              <a:rPr lang="en-US" dirty="0"/>
              <a:t>Rely on static financial models, lacking real-time data analysis. </a:t>
            </a:r>
          </a:p>
          <a:p>
            <a:r>
              <a:rPr lang="en-US" dirty="0"/>
              <a:t>Have complex interfaces that may not cater to all user demographics.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3DAB59-956C-8FA4-6611-DAF3A419E846}"/>
              </a:ext>
            </a:extLst>
          </p:cNvPr>
          <p:cNvSpPr txBox="1">
            <a:spLocks/>
          </p:cNvSpPr>
          <p:nvPr/>
        </p:nvSpPr>
        <p:spPr>
          <a:xfrm>
            <a:off x="910242" y="1542621"/>
            <a:ext cx="2686651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/>
              <a:t>Existing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107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8526-6ACE-55A7-9FCA-F0B405D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platform enhances financial advisory by: </a:t>
            </a:r>
          </a:p>
          <a:p>
            <a:r>
              <a:rPr lang="en-US" dirty="0"/>
              <a:t>Using AI to provide personalized financial plans and investment recommendations. </a:t>
            </a:r>
          </a:p>
          <a:p>
            <a:r>
              <a:rPr lang="en-US" dirty="0"/>
              <a:t>Offering dynamic budget analysis, real-time tracking, and tailored retirement planning. </a:t>
            </a:r>
          </a:p>
          <a:p>
            <a:r>
              <a:rPr lang="en-US" dirty="0"/>
              <a:t>Comparing financial products based on user-specific needs and goals. • Providing educational resources to improve financial literacy.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E26D81-16BF-F73B-2382-A63CC4DCEDB0}"/>
              </a:ext>
            </a:extLst>
          </p:cNvPr>
          <p:cNvSpPr txBox="1">
            <a:spLocks/>
          </p:cNvSpPr>
          <p:nvPr/>
        </p:nvSpPr>
        <p:spPr>
          <a:xfrm>
            <a:off x="677334" y="1314834"/>
            <a:ext cx="3250067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Proposed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394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932E-1D84-DAE0-4887-19163EBD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Detecting Suspicious Call using AI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79B1-1A56-85A2-E907-16CC7C0A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systems for detecting suspicious calls mainly rely on spam call blocking and caller ID identification. These solutions use databases of known scam numbers and keyword-based filters to flag potential threats. However, they are limited as they:</a:t>
            </a:r>
          </a:p>
          <a:p>
            <a:r>
              <a:rPr lang="en-US" dirty="0"/>
              <a:t>Primarily depend on known scam numbers, missing new or sophisticated fraud tactics.</a:t>
            </a:r>
          </a:p>
          <a:p>
            <a:r>
              <a:rPr lang="en-US" dirty="0"/>
              <a:t>Lack contextual understanding, leading to false positives or negatives. </a:t>
            </a:r>
          </a:p>
          <a:p>
            <a:r>
              <a:rPr lang="en-US" dirty="0"/>
              <a:t>Do not analyze real-time conversations, making them ineffective against social engineering tactics.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A191E2-68F2-8728-EA65-6019871928F1}"/>
              </a:ext>
            </a:extLst>
          </p:cNvPr>
          <p:cNvSpPr txBox="1">
            <a:spLocks/>
          </p:cNvSpPr>
          <p:nvPr/>
        </p:nvSpPr>
        <p:spPr>
          <a:xfrm>
            <a:off x="1038061" y="1671190"/>
            <a:ext cx="2686651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/>
              <a:t>Existing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869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84A4-8EB7-0EA1-59A3-8B81C558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17" y="862551"/>
            <a:ext cx="3250067" cy="775558"/>
          </a:xfrm>
        </p:spPr>
        <p:txBody>
          <a:bodyPr>
            <a:normAutofit/>
          </a:bodyPr>
          <a:lstStyle/>
          <a:p>
            <a:r>
              <a:rPr lang="en-IN" sz="2400" b="1" dirty="0"/>
              <a:t>Proposed System: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D38D01-E8F9-4884-03E3-603B0595E160}"/>
              </a:ext>
            </a:extLst>
          </p:cNvPr>
          <p:cNvSpPr txBox="1">
            <a:spLocks/>
          </p:cNvSpPr>
          <p:nvPr/>
        </p:nvSpPr>
        <p:spPr>
          <a:xfrm>
            <a:off x="859817" y="156082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proposed system leverages AI and Natural Language Processing (NLP) to analyze audio recordings of calls in real-time. It detects suspicious activity by: </a:t>
            </a:r>
          </a:p>
          <a:p>
            <a:r>
              <a:rPr lang="en-US" sz="2000" dirty="0"/>
              <a:t> Requests for sensitive info (OTPs, CVVs). </a:t>
            </a:r>
          </a:p>
          <a:p>
            <a:r>
              <a:rPr lang="en-US" sz="2000" dirty="0"/>
              <a:t> Instructions to install remote access apps (Any Desk, TeamViewer). </a:t>
            </a:r>
          </a:p>
          <a:p>
            <a:r>
              <a:rPr lang="en-US" sz="2000" dirty="0"/>
              <a:t>Social engineering tactics to manipulate victim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263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A200-AF36-306D-453F-D19A028E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Ride Sharing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BB00-B022-87A5-EE03-29A9C529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ride-sharing apps (e.g., Uber, Lyft) provide on-demand rides with real-time GPS tracking and multiple ride options. However, they:</a:t>
            </a:r>
          </a:p>
          <a:p>
            <a:r>
              <a:rPr lang="en-US" dirty="0"/>
              <a:t>Often focus more on private rides than true ride-sharing or carpooling.</a:t>
            </a:r>
          </a:p>
          <a:p>
            <a:r>
              <a:rPr lang="en-US" dirty="0"/>
              <a:t>May have high surge pricing and limited scheduling features. </a:t>
            </a:r>
          </a:p>
          <a:p>
            <a:r>
              <a:rPr lang="en-US" dirty="0"/>
              <a:t>Lack advanced route optimization for shared rides.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478FB0-16B2-B6DD-87A4-94391056E7F8}"/>
              </a:ext>
            </a:extLst>
          </p:cNvPr>
          <p:cNvSpPr txBox="1">
            <a:spLocks/>
          </p:cNvSpPr>
          <p:nvPr/>
        </p:nvSpPr>
        <p:spPr>
          <a:xfrm>
            <a:off x="910242" y="1542621"/>
            <a:ext cx="2686651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/>
              <a:t>Existing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082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A26037-1383-8560-2D50-4385DCAF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7360"/>
            <a:ext cx="8596668" cy="3880773"/>
          </a:xfrm>
        </p:spPr>
        <p:txBody>
          <a:bodyPr/>
          <a:lstStyle/>
          <a:p>
            <a:r>
              <a:rPr lang="en-US" dirty="0"/>
              <a:t>The proposed app enhances ride-sharing by:</a:t>
            </a:r>
          </a:p>
          <a:p>
            <a:r>
              <a:rPr lang="en-US" dirty="0"/>
              <a:t>Focusing on carpooling with intelligent route matching for users traveling in the same direction. </a:t>
            </a:r>
          </a:p>
          <a:p>
            <a:r>
              <a:rPr lang="en-US" dirty="0"/>
              <a:t>Offering flexible scheduling and cost-sharing options. </a:t>
            </a:r>
          </a:p>
          <a:p>
            <a:r>
              <a:rPr lang="en-US" dirty="0"/>
              <a:t>Using advanced algorithms for efficient route optimization, reducing travel time and cost. 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08E5CA-39D6-7AC7-4BC1-9350688E36B2}"/>
              </a:ext>
            </a:extLst>
          </p:cNvPr>
          <p:cNvSpPr txBox="1">
            <a:spLocks/>
          </p:cNvSpPr>
          <p:nvPr/>
        </p:nvSpPr>
        <p:spPr>
          <a:xfrm>
            <a:off x="677334" y="1019867"/>
            <a:ext cx="3250067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Proposed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04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8EB9-3BE2-E305-AC5F-6270E634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3.MokshaRites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EF56-64DB-AE7E-69ED-57A8F224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way of performing rituals for the deceased</a:t>
            </a:r>
          </a:p>
          <a:p>
            <a:r>
              <a:rPr lang="en-US" dirty="0"/>
              <a:t>Many people live far from their ancestral home, making it difficult to perform last rites.</a:t>
            </a:r>
          </a:p>
          <a:p>
            <a:r>
              <a:rPr lang="en-US" dirty="0"/>
              <a:t>Busy schedules and modern lifestyles make it harder to follow lengthy rituals.</a:t>
            </a:r>
          </a:p>
          <a:p>
            <a:r>
              <a:rPr lang="en-US" dirty="0"/>
              <a:t>Busy schedules and modern lifestyles make it harder to follow lengthy rituals.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C83A8F-5094-8204-CE48-93C4B8426C33}"/>
              </a:ext>
            </a:extLst>
          </p:cNvPr>
          <p:cNvSpPr txBox="1">
            <a:spLocks/>
          </p:cNvSpPr>
          <p:nvPr/>
        </p:nvSpPr>
        <p:spPr>
          <a:xfrm>
            <a:off x="910242" y="1542621"/>
            <a:ext cx="2686651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/>
              <a:t>Existing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60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8F0B-1D8B-BE83-D98F-2D14E856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Multi-Religious Ritual Services:</a:t>
            </a:r>
            <a:r>
              <a:rPr lang="en-IN" dirty="0"/>
              <a:t> Supports various religious traditions (Hindu, Christian, Muslim, Sikh, etc.)</a:t>
            </a:r>
          </a:p>
          <a:p>
            <a:r>
              <a:rPr lang="en-US" b="1" dirty="0"/>
              <a:t>Online Booking &amp; Scheduling:</a:t>
            </a:r>
            <a:r>
              <a:rPr lang="en-US" dirty="0"/>
              <a:t> Families can book rituals from anywhere</a:t>
            </a:r>
            <a:endParaRPr lang="en-IN" dirty="0"/>
          </a:p>
          <a:p>
            <a:r>
              <a:rPr lang="en-US" b="1" dirty="0"/>
              <a:t>Live Streaming &amp; Proof of Rituals:</a:t>
            </a:r>
            <a:r>
              <a:rPr lang="en-US" dirty="0"/>
              <a:t> Families can watch rituals remotely or receive a certificate.</a:t>
            </a:r>
          </a:p>
          <a:p>
            <a:r>
              <a:rPr lang="en-US" b="1" dirty="0"/>
              <a:t>Emergency &amp; On-Demand Rituals:</a:t>
            </a:r>
            <a:r>
              <a:rPr lang="en-US" dirty="0"/>
              <a:t> Quick arrangements for unexpected deaths.</a:t>
            </a:r>
          </a:p>
          <a:p>
            <a:r>
              <a:rPr lang="en-US" b="1" dirty="0"/>
              <a:t>Donation &amp; Charity Integration:</a:t>
            </a:r>
            <a:r>
              <a:rPr lang="en-US" dirty="0"/>
              <a:t> Families can donate to temples or charities in memory of the deceased.</a:t>
            </a:r>
            <a:endParaRPr lang="en-IN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14FAAB-EFF6-33AD-48AF-956F3250C293}"/>
              </a:ext>
            </a:extLst>
          </p:cNvPr>
          <p:cNvSpPr txBox="1">
            <a:spLocks/>
          </p:cNvSpPr>
          <p:nvPr/>
        </p:nvSpPr>
        <p:spPr>
          <a:xfrm>
            <a:off x="677334" y="1314834"/>
            <a:ext cx="3250067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Proposed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555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FD6-7336-95E8-64EF-4F162675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AI powered Plagiarism Checker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F162-E4DB-0FED-C800-557CBFFE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plagiarism checkers compare text with online databases and academic papers. However, they: </a:t>
            </a:r>
          </a:p>
          <a:p>
            <a:r>
              <a:rPr lang="en-US" dirty="0"/>
              <a:t>Often rely on keyword matching, leading to inaccurate results</a:t>
            </a:r>
          </a:p>
          <a:p>
            <a:r>
              <a:rPr lang="en-US" dirty="0"/>
              <a:t>Struggle with paraphrased content detection. </a:t>
            </a:r>
          </a:p>
          <a:p>
            <a:r>
              <a:rPr lang="en-US" dirty="0"/>
              <a:t>Have limited language support and outdated databases.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06696B-D99D-2EFA-2773-F7474AE879E3}"/>
              </a:ext>
            </a:extLst>
          </p:cNvPr>
          <p:cNvSpPr txBox="1">
            <a:spLocks/>
          </p:cNvSpPr>
          <p:nvPr/>
        </p:nvSpPr>
        <p:spPr>
          <a:xfrm>
            <a:off x="910242" y="1542621"/>
            <a:ext cx="2686651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/>
              <a:t>Existing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560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844C-4C91-D982-223E-B57BEED7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AI-powered checker enhances accuracy by:</a:t>
            </a:r>
          </a:p>
          <a:p>
            <a:r>
              <a:rPr lang="en-US" dirty="0"/>
              <a:t>Using NLP to detect paraphrasing and contextual similarities. </a:t>
            </a:r>
          </a:p>
          <a:p>
            <a:r>
              <a:rPr lang="en-US" dirty="0"/>
              <a:t>Comparing text with real-time web content and academic databases.</a:t>
            </a:r>
          </a:p>
          <a:p>
            <a:r>
              <a:rPr lang="en-US" dirty="0"/>
              <a:t> Providing detailed, user-friendly reports with source links and rephrasing suggestions.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FB5370-12EE-1F06-572A-2A8158C0BC3C}"/>
              </a:ext>
            </a:extLst>
          </p:cNvPr>
          <p:cNvSpPr txBox="1">
            <a:spLocks/>
          </p:cNvSpPr>
          <p:nvPr/>
        </p:nvSpPr>
        <p:spPr>
          <a:xfrm>
            <a:off x="677334" y="1314834"/>
            <a:ext cx="3250067" cy="7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Proposed System: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9978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724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SDM COLLEGE OF ENGINEERING AND TECHNOLOGY DHARWAD, 580002</vt:lpstr>
      <vt:lpstr>1. Detecting Suspicious Call using AI </vt:lpstr>
      <vt:lpstr>PowerPoint Presentation</vt:lpstr>
      <vt:lpstr>2. Ride Sharing App </vt:lpstr>
      <vt:lpstr>PowerPoint Presentation</vt:lpstr>
      <vt:lpstr>3.MokshaRites</vt:lpstr>
      <vt:lpstr>PowerPoint Presentation</vt:lpstr>
      <vt:lpstr>4. AI powered Plagiarism Checker </vt:lpstr>
      <vt:lpstr>PowerPoint Presentation</vt:lpstr>
      <vt:lpstr>5.Social Networking App </vt:lpstr>
      <vt:lpstr>PowerPoint Presentation</vt:lpstr>
      <vt:lpstr>6. Finance Advisor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SHARAT K</dc:creator>
  <cp:lastModifiedBy>SHARAT K</cp:lastModifiedBy>
  <cp:revision>1</cp:revision>
  <dcterms:created xsi:type="dcterms:W3CDTF">2025-03-03T14:25:55Z</dcterms:created>
  <dcterms:modified xsi:type="dcterms:W3CDTF">2025-03-03T14:47:03Z</dcterms:modified>
</cp:coreProperties>
</file>