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E7502B-8DEF-4ECB-A1F0-B87E7E53FA08}">
          <p14:sldIdLst>
            <p14:sldId id="256"/>
            <p14:sldId id="257"/>
            <p14:sldId id="261"/>
            <p14:sldId id="262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67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1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5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17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6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3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3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8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9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4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8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7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2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F7D548-F4D0-425E-9235-3FA0C502A7AC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4B0BF0-69C6-43BC-89D5-D31F65763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1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EF96-2B8B-C66E-9711-9F481A29A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7091" y="683450"/>
            <a:ext cx="10549843" cy="2766528"/>
          </a:xfrm>
        </p:spPr>
        <p:txBody>
          <a:bodyPr/>
          <a:lstStyle/>
          <a:p>
            <a:pPr algn="ctr"/>
            <a:r>
              <a:rPr lang="en-GB" b="1" i="1" u="sng" dirty="0"/>
              <a:t>HOW TO BULID  </a:t>
            </a:r>
            <a:r>
              <a:rPr lang="en-GB" b="1" i="1" u="sng" dirty="0" err="1"/>
              <a:t>NETWORk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5BBF6-A816-768F-6E16-887724330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SHARATH BALAN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0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F719-0721-B679-3D77-BF8B3765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Network</a:t>
            </a:r>
            <a:r>
              <a:rPr lang="en-GB" dirty="0"/>
              <a:t> </a:t>
            </a:r>
            <a:r>
              <a:rPr lang="en-GB" u="sng" dirty="0"/>
              <a:t>devices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3D27-9ACA-55EB-620B-7160F5E22F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Modem</a:t>
            </a:r>
          </a:p>
          <a:p>
            <a:r>
              <a:rPr lang="en-GB" dirty="0"/>
              <a:t>Rj-45</a:t>
            </a:r>
          </a:p>
          <a:p>
            <a:r>
              <a:rPr lang="en-GB" dirty="0" err="1"/>
              <a:t>nic</a:t>
            </a:r>
            <a:r>
              <a:rPr lang="en-GB" dirty="0"/>
              <a:t> (Network Interface Card)</a:t>
            </a:r>
          </a:p>
          <a:p>
            <a:r>
              <a:rPr lang="en-GB" dirty="0"/>
              <a:t>Ethernet card </a:t>
            </a:r>
          </a:p>
          <a:p>
            <a:r>
              <a:rPr lang="en-GB" dirty="0"/>
              <a:t>Hub</a:t>
            </a:r>
          </a:p>
          <a:p>
            <a:r>
              <a:rPr lang="en-GB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08412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CBDB22-AB83-5A29-807C-BC8CAAB31699}"/>
              </a:ext>
            </a:extLst>
          </p:cNvPr>
          <p:cNvSpPr txBox="1"/>
          <p:nvPr/>
        </p:nvSpPr>
        <p:spPr>
          <a:xfrm>
            <a:off x="2885941" y="346434"/>
            <a:ext cx="613678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MODEM</a:t>
            </a:r>
            <a:r>
              <a:rPr lang="en-GB" sz="3000" i="1" dirty="0"/>
              <a:t> </a:t>
            </a:r>
            <a:endParaRPr lang="en-IN" sz="3000" i="1" dirty="0"/>
          </a:p>
        </p:txBody>
      </p:sp>
      <p:pic>
        <p:nvPicPr>
          <p:cNvPr id="2050" name="Picture 2" descr="Internal Computer Network Modem Transmission Rate: 100Mbps at Best Price in  Rohtak | Global Computer">
            <a:extLst>
              <a:ext uri="{FF2B5EF4-FFF2-40B4-BE49-F238E27FC236}">
                <a16:creationId xmlns:a16="http://schemas.microsoft.com/office/drawing/2014/main" id="{103840DA-4344-CCCB-CC4A-DA04755F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68" y="2019300"/>
            <a:ext cx="4762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does internal and external modem differ? - Quora">
            <a:extLst>
              <a:ext uri="{FF2B5EF4-FFF2-40B4-BE49-F238E27FC236}">
                <a16:creationId xmlns:a16="http://schemas.microsoft.com/office/drawing/2014/main" id="{ABD0ED00-A864-F846-DB5C-AA211990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91" y="2019301"/>
            <a:ext cx="5034641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3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0493-800A-0457-8EC7-D5A829B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pic>
        <p:nvPicPr>
          <p:cNvPr id="3074" name="Picture 2" descr="What is NIC? | How NIC Works | Types of NIC | Network Interface Card -  YouTube">
            <a:extLst>
              <a:ext uri="{FF2B5EF4-FFF2-40B4-BE49-F238E27FC236}">
                <a16:creationId xmlns:a16="http://schemas.microsoft.com/office/drawing/2014/main" id="{A932DBD9-07B3-9121-1CEB-1472BF7F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758411" cy="589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5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036-7543-AE98-C205-6C8B10B7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/>
              <a:t>Setting up a home network – components and </a:t>
            </a:r>
            <a:r>
              <a:rPr lang="en-GB" sz="2000" u="sng" dirty="0"/>
              <a:t>structure</a:t>
            </a:r>
            <a:endParaRPr lang="en-IN" sz="2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75BD-53E6-D988-BF26-A8677F8C40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03030"/>
                </a:solidFill>
                <a:effectLst/>
                <a:latin typeface="Gudea"/>
              </a:rPr>
              <a:t>Router or Wireless router</a:t>
            </a:r>
            <a:r>
              <a:rPr lang="en-GB" b="0" i="0" dirty="0">
                <a:solidFill>
                  <a:srgbClr val="303030"/>
                </a:solidFill>
                <a:effectLst/>
                <a:latin typeface="Gudea"/>
              </a:rPr>
              <a:t> – Connects the network to the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03030"/>
                </a:solidFill>
                <a:effectLst/>
                <a:latin typeface="Gudea"/>
              </a:rPr>
              <a:t>Wireless Access Point</a:t>
            </a:r>
            <a:r>
              <a:rPr lang="en-GB" b="0" i="0" dirty="0">
                <a:solidFill>
                  <a:srgbClr val="303030"/>
                </a:solidFill>
                <a:effectLst/>
                <a:latin typeface="Gudea"/>
              </a:rPr>
              <a:t> – Used to Connect Wi-Fi equipped devices to the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03030"/>
                </a:solidFill>
                <a:effectLst/>
                <a:latin typeface="Gudea"/>
              </a:rPr>
              <a:t>Ethernet HUB or Switch</a:t>
            </a:r>
            <a:r>
              <a:rPr lang="en-GB" b="0" i="0" dirty="0">
                <a:solidFill>
                  <a:srgbClr val="303030"/>
                </a:solidFill>
                <a:effectLst/>
                <a:latin typeface="Gudea"/>
              </a:rPr>
              <a:t> -Used to Connect Ethernet equipped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Gudea"/>
              </a:rPr>
              <a:t>Cable cat 5, cat5e or cat 6 with RJ45 connectors.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03030"/>
                </a:solidFill>
                <a:effectLst/>
                <a:latin typeface="Gudea"/>
              </a:rPr>
              <a:t>Telephone Cable with RJ 10 connectors.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03030"/>
                </a:solidFill>
                <a:effectLst/>
                <a:latin typeface="Gudea"/>
              </a:rPr>
              <a:t>Broadband Filters.</a:t>
            </a:r>
            <a:endParaRPr lang="en-GB" b="0" i="0" dirty="0">
              <a:solidFill>
                <a:srgbClr val="303030"/>
              </a:solidFill>
              <a:effectLst/>
              <a:latin typeface="Gude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61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-networking-diagram">
            <a:extLst>
              <a:ext uri="{FF2B5EF4-FFF2-40B4-BE49-F238E27FC236}">
                <a16:creationId xmlns:a16="http://schemas.microsoft.com/office/drawing/2014/main" id="{2CDBF200-D24D-13EB-CAC5-6053C7A0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" y="141668"/>
            <a:ext cx="11963181" cy="641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0645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3529-F52C-A551-E821-4F856577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DSL </a:t>
            </a:r>
            <a:r>
              <a:rPr lang="en-GB" dirty="0" err="1"/>
              <a:t>MODem</a:t>
            </a:r>
            <a:r>
              <a:rPr lang="en-GB" dirty="0"/>
              <a:t>  &amp;   broadband 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CE18-BAD1-F520-16A4-1FAD366A90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303030"/>
                </a:solidFill>
                <a:effectLst/>
                <a:latin typeface="Gudea"/>
              </a:rPr>
              <a:t> converts digital signals into analogue signals that are suitable for sending over a telephone line</a:t>
            </a:r>
            <a:r>
              <a:rPr lang="en-GB" b="1" dirty="0">
                <a:solidFill>
                  <a:srgbClr val="303030"/>
                </a:solidFill>
                <a:effectLst/>
                <a:latin typeface="Gudea"/>
              </a:rPr>
              <a:t>. 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51335-DE80-4FD9-D680-1B5B58FB5AE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03030"/>
                </a:solidFill>
                <a:effectLst/>
                <a:latin typeface="Gudea"/>
              </a:rPr>
              <a:t> Used to </a:t>
            </a:r>
            <a:r>
              <a:rPr lang="en-GB" b="1" i="0" dirty="0">
                <a:solidFill>
                  <a:srgbClr val="303030"/>
                </a:solidFill>
                <a:effectLst/>
                <a:latin typeface="Gudea"/>
              </a:rPr>
              <a:t>filter out</a:t>
            </a:r>
            <a:r>
              <a:rPr lang="en-GB" b="0" i="0" dirty="0">
                <a:solidFill>
                  <a:srgbClr val="303030"/>
                </a:solidFill>
                <a:effectLst/>
                <a:latin typeface="Gudea"/>
              </a:rPr>
              <a:t> DSL signals from telephone signals so that you can access the internet and use the telephone simultaneously. Often included as part of the connection socket.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00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53</TotalTime>
  <Words>145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Gudea</vt:lpstr>
      <vt:lpstr>Impact</vt:lpstr>
      <vt:lpstr>Main Event</vt:lpstr>
      <vt:lpstr>HOW TO BULID  NETWORk</vt:lpstr>
      <vt:lpstr>Network devices</vt:lpstr>
      <vt:lpstr>PowerPoint Presentation</vt:lpstr>
      <vt:lpstr>PowerPoint Presentation</vt:lpstr>
      <vt:lpstr>Setting up a home network – components and structure</vt:lpstr>
      <vt:lpstr>PowerPoint Presentation</vt:lpstr>
      <vt:lpstr>DSL MODem  &amp;   broadband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BULID  NETWORk</dc:title>
  <dc:creator>JOKER</dc:creator>
  <cp:lastModifiedBy>JOKER</cp:lastModifiedBy>
  <cp:revision>1</cp:revision>
  <dcterms:created xsi:type="dcterms:W3CDTF">2022-10-10T14:53:20Z</dcterms:created>
  <dcterms:modified xsi:type="dcterms:W3CDTF">2022-10-10T15:46:34Z</dcterms:modified>
</cp:coreProperties>
</file>