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C32E4A-8910-482D-9F14-435D2318AC0F}" v="2" dt="2025-08-28T16:33:26.3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ma Malini" userId="48650aa930bf95e1" providerId="LiveId" clId="{05C32E4A-8910-482D-9F14-435D2318AC0F}"/>
    <pc:docChg chg="custSel modSld">
      <pc:chgData name="Hema Malini" userId="48650aa930bf95e1" providerId="LiveId" clId="{05C32E4A-8910-482D-9F14-435D2318AC0F}" dt="2025-08-28T16:33:33.242" v="22" actId="113"/>
      <pc:docMkLst>
        <pc:docMk/>
      </pc:docMkLst>
      <pc:sldChg chg="modSp mod">
        <pc:chgData name="Hema Malini" userId="48650aa930bf95e1" providerId="LiveId" clId="{05C32E4A-8910-482D-9F14-435D2318AC0F}" dt="2025-08-28T16:33:33.242" v="22" actId="113"/>
        <pc:sldMkLst>
          <pc:docMk/>
          <pc:sldMk cId="4150650185" sldId="256"/>
        </pc:sldMkLst>
        <pc:spChg chg="mod">
          <ac:chgData name="Hema Malini" userId="48650aa930bf95e1" providerId="LiveId" clId="{05C32E4A-8910-482D-9F14-435D2318AC0F}" dt="2025-08-28T16:33:33.242" v="22" actId="113"/>
          <ac:spMkLst>
            <pc:docMk/>
            <pc:sldMk cId="4150650185" sldId="256"/>
            <ac:spMk id="7" creationId="{5797DDC3-C110-EAFE-7ABC-B4ECAF16A752}"/>
          </ac:spMkLst>
        </pc:spChg>
      </pc:sldChg>
      <pc:sldChg chg="addSp delSp modSp mod">
        <pc:chgData name="Hema Malini" userId="48650aa930bf95e1" providerId="LiveId" clId="{05C32E4A-8910-482D-9F14-435D2318AC0F}" dt="2025-08-28T16:29:25.909" v="4" actId="14100"/>
        <pc:sldMkLst>
          <pc:docMk/>
          <pc:sldMk cId="3339280253" sldId="264"/>
        </pc:sldMkLst>
        <pc:picChg chg="add mod">
          <ac:chgData name="Hema Malini" userId="48650aa930bf95e1" providerId="LiveId" clId="{05C32E4A-8910-482D-9F14-435D2318AC0F}" dt="2025-08-28T16:29:25.909" v="4" actId="14100"/>
          <ac:picMkLst>
            <pc:docMk/>
            <pc:sldMk cId="3339280253" sldId="264"/>
            <ac:picMk id="3" creationId="{3176C851-3615-7A63-7D37-52A59561DF4E}"/>
          </ac:picMkLst>
        </pc:picChg>
        <pc:picChg chg="del">
          <ac:chgData name="Hema Malini" userId="48650aa930bf95e1" providerId="LiveId" clId="{05C32E4A-8910-482D-9F14-435D2318AC0F}" dt="2025-08-28T16:28:52.639" v="0" actId="478"/>
          <ac:picMkLst>
            <pc:docMk/>
            <pc:sldMk cId="3339280253" sldId="264"/>
            <ac:picMk id="5" creationId="{A7BC026F-B3B0-559C-B3EC-ED903EEF3E4E}"/>
          </ac:picMkLst>
        </pc:picChg>
      </pc:sldChg>
      <pc:sldChg chg="modSp">
        <pc:chgData name="Hema Malini" userId="48650aa930bf95e1" providerId="LiveId" clId="{05C32E4A-8910-482D-9F14-435D2318AC0F}" dt="2025-08-28T16:33:26.339" v="21"/>
        <pc:sldMkLst>
          <pc:docMk/>
          <pc:sldMk cId="130274351" sldId="266"/>
        </pc:sldMkLst>
        <pc:spChg chg="mod">
          <ac:chgData name="Hema Malini" userId="48650aa930bf95e1" providerId="LiveId" clId="{05C32E4A-8910-482D-9F14-435D2318AC0F}" dt="2025-08-28T16:33:26.339" v="21"/>
          <ac:spMkLst>
            <pc:docMk/>
            <pc:sldMk cId="130274351" sldId="266"/>
            <ac:spMk id="2" creationId="{2CD7F62D-0A47-FF45-247C-F7CAE0C176E3}"/>
          </ac:spMkLst>
        </pc:spChg>
        <pc:spChg chg="mod">
          <ac:chgData name="Hema Malini" userId="48650aa930bf95e1" providerId="LiveId" clId="{05C32E4A-8910-482D-9F14-435D2318AC0F}" dt="2025-08-28T16:33:26.339" v="21"/>
          <ac:spMkLst>
            <pc:docMk/>
            <pc:sldMk cId="130274351" sldId="266"/>
            <ac:spMk id="3" creationId="{1F90A5B7-D8C4-D211-6BB5-58AD6A7CBA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rot="10800000">
              <a:off x="0" y="0"/>
              <a:ext cx="842596" cy="5666154"/>
            </a:xfrm>
            <a:prstGeom prst="triangle">
              <a:avLst>
                <a:gd name="adj" fmla="val 10000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lumMod val="7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9683277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42646719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7990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0131084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74416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8070611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2308845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266540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253154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FD3C80-2B23-4395-AD74-A5D7FD25DA25}" type="datetimeFigureOut">
              <a:rPr lang="en-IN" smtClean="0"/>
              <a:t>28-08-2025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1112107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4035735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0FD3C80-2B23-4395-AD74-A5D7FD25DA25}" type="datetimeFigureOut">
              <a:rPr lang="en-IN" smtClean="0"/>
              <a:t>28-08-2025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58746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0FD3C80-2B23-4395-AD74-A5D7FD25DA25}" type="datetimeFigureOut">
              <a:rPr lang="en-IN" smtClean="0"/>
              <a:t>28-08-2025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395450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FD3C80-2B23-4395-AD74-A5D7FD25DA25}" type="datetimeFigureOut">
              <a:rPr lang="en-IN" smtClean="0"/>
              <a:t>28-08-2025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6501365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6371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FD3C80-2B23-4395-AD74-A5D7FD25DA25}" type="datetimeFigureOut">
              <a:rPr lang="en-IN" smtClean="0"/>
              <a:t>28-08-2025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B12A78-44E0-4CB0-9622-EDD5066B7641}" type="slidenum">
              <a:rPr lang="en-IN" smtClean="0"/>
              <a:t>‹#›</a:t>
            </a:fld>
            <a:endParaRPr lang="en-IN"/>
          </a:p>
        </p:txBody>
      </p:sp>
    </p:spTree>
    <p:extLst>
      <p:ext uri="{BB962C8B-B14F-4D97-AF65-F5344CB8AC3E}">
        <p14:creationId xmlns:p14="http://schemas.microsoft.com/office/powerpoint/2010/main" val="2109266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29" name="Group 28"/>
          <p:cNvGrpSpPr/>
          <p:nvPr/>
        </p:nvGrpSpPr>
        <p:grpSpPr>
          <a:xfrm>
            <a:off x="0" y="-8467"/>
            <a:ext cx="12192000" cy="6866467"/>
            <a:chOff x="0" y="-8467"/>
            <a:chExt cx="12192000" cy="6866467"/>
          </a:xfrm>
        </p:grpSpPr>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lumMod val="50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50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0" y="4013200"/>
              <a:ext cx="448733" cy="2844800"/>
            </a:xfrm>
            <a:prstGeom prst="triangle">
              <a:avLst>
                <a:gd name="adj" fmla="val 0"/>
              </a:avLst>
            </a:prstGeom>
            <a:solidFill>
              <a:schemeClr val="accent1">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0FD3C80-2B23-4395-AD74-A5D7FD25DA25}" type="datetimeFigureOut">
              <a:rPr lang="en-IN" smtClean="0"/>
              <a:t>28-08-2025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lumMod val="75000"/>
                  </a:schemeClr>
                </a:solidFill>
              </a:defRPr>
            </a:lvl1pPr>
          </a:lstStyle>
          <a:p>
            <a:fld id="{9AB12A78-44E0-4CB0-9622-EDD5066B7641}" type="slidenum">
              <a:rPr lang="en-IN" smtClean="0"/>
              <a:t>‹#›</a:t>
            </a:fld>
            <a:endParaRPr lang="en-IN"/>
          </a:p>
        </p:txBody>
      </p:sp>
    </p:spTree>
    <p:extLst>
      <p:ext uri="{BB962C8B-B14F-4D97-AF65-F5344CB8AC3E}">
        <p14:creationId xmlns:p14="http://schemas.microsoft.com/office/powerpoint/2010/main" val="345425132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Lst>
  <p:txStyles>
    <p:titleStyle>
      <a:lvl1pPr algn="l" defTabSz="457200" rtl="0" eaLnBrk="1" latinLnBrk="0" hangingPunct="1">
        <a:spcBef>
          <a:spcPct val="0"/>
        </a:spcBef>
        <a:buNone/>
        <a:defRPr sz="3600" kern="1200">
          <a:solidFill>
            <a:schemeClr val="accent1">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75000"/>
          </a:schemeClr>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lumMod val="75000"/>
          </a:schemeClr>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lumMod val="75000"/>
          </a:schemeClr>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2365513" y="695739"/>
            <a:ext cx="7424530" cy="2862322"/>
          </a:xfrm>
          <a:prstGeom prst="rect">
            <a:avLst/>
          </a:prstGeom>
          <a:noFill/>
        </p:spPr>
        <p:txBody>
          <a:bodyPr wrap="square">
            <a:spAutoFit/>
          </a:bodyPr>
          <a:lstStyle/>
          <a:p>
            <a:r>
              <a:rPr lang="en-US" sz="1800" dirty="0">
                <a:latin typeface="Times New Roman" panose="02020603050405020304" pitchFamily="18" charset="0"/>
                <a:cs typeface="Times New Roman" panose="02020603050405020304" pitchFamily="18" charset="0"/>
              </a:rPr>
              <a:t>STUDENT NAME: </a:t>
            </a:r>
            <a:r>
              <a:rPr lang="en-US" b="1" dirty="0">
                <a:latin typeface="Times New Roman" panose="02020603050405020304" pitchFamily="18" charset="0"/>
                <a:cs typeface="Times New Roman" panose="02020603050405020304" pitchFamily="18" charset="0"/>
              </a:rPr>
              <a:t>SHARIFA</a:t>
            </a:r>
            <a:endParaRPr lang="en-US" sz="1800" b="1"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REGISTER NO AND NMID: </a:t>
            </a:r>
            <a:r>
              <a:rPr lang="en-US" dirty="0">
                <a:latin typeface="Times New Roman" panose="02020603050405020304" pitchFamily="18" charset="0"/>
                <a:cs typeface="Times New Roman" panose="02020603050405020304" pitchFamily="18" charset="0"/>
              </a:rPr>
              <a:t>24132090500122025</a:t>
            </a:r>
            <a:r>
              <a:rPr lang="en-US" sz="18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autanm20920924213024</a:t>
            </a:r>
            <a:endParaRPr lang="en-US" sz="1800" dirty="0">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DEPARTMENT: </a:t>
            </a:r>
            <a:r>
              <a:rPr lang="en-US" dirty="0">
                <a:latin typeface="Times New Roman" panose="02020603050405020304" pitchFamily="18" charset="0"/>
                <a:cs typeface="Times New Roman" panose="02020603050405020304" pitchFamily="18" charset="0"/>
              </a:rPr>
              <a:t>BCA</a:t>
            </a:r>
            <a:endParaRPr lang="en-US" sz="1800"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3" name="Picture 2">
            <a:extLst>
              <a:ext uri="{FF2B5EF4-FFF2-40B4-BE49-F238E27FC236}">
                <a16:creationId xmlns:a16="http://schemas.microsoft.com/office/drawing/2014/main" id="{3176C851-3615-7A63-7D37-52A59561DF4E}"/>
              </a:ext>
            </a:extLst>
          </p:cNvPr>
          <p:cNvPicPr>
            <a:picLocks noChangeAspect="1"/>
          </p:cNvPicPr>
          <p:nvPr/>
        </p:nvPicPr>
        <p:blipFill>
          <a:blip r:embed="rId2"/>
          <a:stretch>
            <a:fillRect/>
          </a:stretch>
        </p:blipFill>
        <p:spPr>
          <a:xfrm>
            <a:off x="1407595" y="1103243"/>
            <a:ext cx="8541476" cy="5178288"/>
          </a:xfrm>
          <a:prstGeom prst="rect">
            <a:avLst/>
          </a:prstGeom>
        </p:spPr>
      </p:pic>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65513" y="695739"/>
            <a:ext cx="7424530"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F496CB"/>
      </a:accent1>
      <a:accent2>
        <a:srgbClr val="BC356F"/>
      </a:accent2>
      <a:accent3>
        <a:srgbClr val="E65331"/>
      </a:accent3>
      <a:accent4>
        <a:srgbClr val="F27E19"/>
      </a:accent4>
      <a:accent5>
        <a:srgbClr val="F2AC19"/>
      </a:accent5>
      <a:accent6>
        <a:srgbClr val="BC80E0"/>
      </a:accent6>
      <a:hlink>
        <a:srgbClr val="EF5285"/>
      </a:hlink>
      <a:folHlink>
        <a:srgbClr val="F77F90"/>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23659B44-6E34-4CE8-8F0D-387DA7996826}"/>
    </a:ext>
  </a:extLst>
</a:theme>
</file>

<file path=docProps/app.xml><?xml version="1.0" encoding="utf-8"?>
<Properties xmlns="http://schemas.openxmlformats.org/officeDocument/2006/extended-properties" xmlns:vt="http://schemas.openxmlformats.org/officeDocument/2006/docPropsVTypes">
  <Template>Facet</Template>
  <TotalTime>25</TotalTime>
  <Words>614</Words>
  <Application>Microsoft Office PowerPoint</Application>
  <PresentationFormat>Widescreen</PresentationFormat>
  <Paragraphs>125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Algerian</vt:lpstr>
      <vt:lpstr>Arial</vt:lpstr>
      <vt:lpstr>Times New Roman</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Hema Malini</dc:creator>
  <cp:lastModifiedBy>Hema Malini</cp:lastModifiedBy>
  <cp:revision>1</cp:revision>
  <dcterms:created xsi:type="dcterms:W3CDTF">2025-08-28T07:11:12Z</dcterms:created>
  <dcterms:modified xsi:type="dcterms:W3CDTF">2025-08-28T16:33:35Z</dcterms:modified>
</cp:coreProperties>
</file>