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6" r:id="rId8"/>
    <p:sldId id="267" r:id="rId9"/>
    <p:sldId id="260" r:id="rId10"/>
    <p:sldId id="268" r:id="rId11"/>
    <p:sldId id="26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eksh Kshetri" userId="7d4915c0ff867cc8" providerId="LiveId" clId="{0178CA39-B3FA-431A-B38B-298109F7D35A}"/>
    <pc:docChg chg="custSel modSld">
      <pc:chgData name="Shareksh Kshetri" userId="7d4915c0ff867cc8" providerId="LiveId" clId="{0178CA39-B3FA-431A-B38B-298109F7D35A}" dt="2024-02-15T06:12:54.888" v="50" actId="21"/>
      <pc:docMkLst>
        <pc:docMk/>
      </pc:docMkLst>
      <pc:sldChg chg="modSp mod">
        <pc:chgData name="Shareksh Kshetri" userId="7d4915c0ff867cc8" providerId="LiveId" clId="{0178CA39-B3FA-431A-B38B-298109F7D35A}" dt="2023-12-28T08:49:05.072" v="49" actId="20577"/>
        <pc:sldMkLst>
          <pc:docMk/>
          <pc:sldMk cId="3893328871" sldId="256"/>
        </pc:sldMkLst>
        <pc:spChg chg="mod">
          <ac:chgData name="Shareksh Kshetri" userId="7d4915c0ff867cc8" providerId="LiveId" clId="{0178CA39-B3FA-431A-B38B-298109F7D35A}" dt="2023-12-28T08:49:05.072" v="49" actId="20577"/>
          <ac:spMkLst>
            <pc:docMk/>
            <pc:sldMk cId="3893328871" sldId="256"/>
            <ac:spMk id="3" creationId="{00000000-0000-0000-0000-000000000000}"/>
          </ac:spMkLst>
        </pc:spChg>
      </pc:sldChg>
      <pc:sldChg chg="modSp mod">
        <pc:chgData name="Shareksh Kshetri" userId="7d4915c0ff867cc8" providerId="LiveId" clId="{0178CA39-B3FA-431A-B38B-298109F7D35A}" dt="2023-12-28T08:46:02.442" v="0" actId="1036"/>
        <pc:sldMkLst>
          <pc:docMk/>
          <pc:sldMk cId="79477349" sldId="266"/>
        </pc:sldMkLst>
        <pc:spChg chg="mod">
          <ac:chgData name="Shareksh Kshetri" userId="7d4915c0ff867cc8" providerId="LiveId" clId="{0178CA39-B3FA-431A-B38B-298109F7D35A}" dt="2023-12-28T08:46:02.442" v="0" actId="1036"/>
          <ac:spMkLst>
            <pc:docMk/>
            <pc:sldMk cId="79477349" sldId="266"/>
            <ac:spMk id="3" creationId="{00000000-0000-0000-0000-000000000000}"/>
          </ac:spMkLst>
        </pc:spChg>
      </pc:sldChg>
      <pc:sldChg chg="delSp mod">
        <pc:chgData name="Shareksh Kshetri" userId="7d4915c0ff867cc8" providerId="LiveId" clId="{0178CA39-B3FA-431A-B38B-298109F7D35A}" dt="2024-02-15T06:12:54.888" v="50" actId="21"/>
        <pc:sldMkLst>
          <pc:docMk/>
          <pc:sldMk cId="405514178" sldId="270"/>
        </pc:sldMkLst>
        <pc:picChg chg="del">
          <ac:chgData name="Shareksh Kshetri" userId="7d4915c0ff867cc8" providerId="LiveId" clId="{0178CA39-B3FA-431A-B38B-298109F7D35A}" dt="2024-02-15T06:12:54.888" v="50" actId="21"/>
          <ac:picMkLst>
            <pc:docMk/>
            <pc:sldMk cId="405514178" sldId="270"/>
            <ac:picMk id="4" creationId="{16944072-6B85-EC2B-6442-D328E02840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BB82-CAB9-4F94-B13C-9E1952A3B8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32E2AD-08E5-4407-A8D4-5D24F6F688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BB82-CAB9-4F94-B13C-9E1952A3B8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2AD-08E5-4407-A8D4-5D24F6F68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BB82-CAB9-4F94-B13C-9E1952A3B8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2AD-08E5-4407-A8D4-5D24F6F68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BB82-CAB9-4F94-B13C-9E1952A3B8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2AD-08E5-4407-A8D4-5D24F6F68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BB82-CAB9-4F94-B13C-9E1952A3B8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2AD-08E5-4407-A8D4-5D24F6F68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BB82-CAB9-4F94-B13C-9E1952A3B8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2AD-08E5-4407-A8D4-5D24F6F688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BB82-CAB9-4F94-B13C-9E1952A3B8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2AD-08E5-4407-A8D4-5D24F6F688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BB82-CAB9-4F94-B13C-9E1952A3B8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2AD-08E5-4407-A8D4-5D24F6F68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BB82-CAB9-4F94-B13C-9E1952A3B8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2AD-08E5-4407-A8D4-5D24F6F68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BB82-CAB9-4F94-B13C-9E1952A3B8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2AD-08E5-4407-A8D4-5D24F6F68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BB82-CAB9-4F94-B13C-9E1952A3B8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2AD-08E5-4407-A8D4-5D24F6F68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0F0BB82-CAB9-4F94-B13C-9E1952A3B8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332E2AD-08E5-4407-A8D4-5D24F6F6887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3143250"/>
          </a:xfrm>
        </p:spPr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5257800"/>
            <a:ext cx="4648200" cy="160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      KARANDEEP(2003402)</a:t>
            </a:r>
          </a:p>
          <a:p>
            <a:r>
              <a:rPr lang="en-US" dirty="0"/>
              <a:t>      SHAREKSH(2003415)</a:t>
            </a:r>
          </a:p>
          <a:p>
            <a:r>
              <a:rPr lang="en-US" dirty="0"/>
              <a:t>      VIPUL VERMA (</a:t>
            </a:r>
            <a:r>
              <a:rPr lang="en-US" sz="2400" dirty="0"/>
              <a:t>2003420)</a:t>
            </a:r>
          </a:p>
        </p:txBody>
      </p:sp>
    </p:spTree>
    <p:extLst>
      <p:ext uri="{BB962C8B-B14F-4D97-AF65-F5344CB8AC3E}">
        <p14:creationId xmlns:p14="http://schemas.microsoft.com/office/powerpoint/2010/main" val="389332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1"/>
            <a:ext cx="7848600" cy="1600200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630967"/>
          </a:xfrm>
        </p:spPr>
        <p:txBody>
          <a:bodyPr/>
          <a:lstStyle/>
          <a:p>
            <a:r>
              <a:rPr lang="en-US" dirty="0"/>
              <a:t> APPENDING THE DATABASE TO THE LATEST</a:t>
            </a:r>
          </a:p>
          <a:p>
            <a:endParaRPr lang="en-US" dirty="0"/>
          </a:p>
          <a:p>
            <a:r>
              <a:rPr lang="en-US" dirty="0"/>
              <a:t>WEB SERIES AND REGIONAL MOVIES</a:t>
            </a:r>
          </a:p>
          <a:p>
            <a:endParaRPr lang="en-US" dirty="0"/>
          </a:p>
          <a:p>
            <a:r>
              <a:rPr lang="en-US" dirty="0"/>
              <a:t>RATING AND REVIEW SYSTEM </a:t>
            </a:r>
          </a:p>
          <a:p>
            <a:endParaRPr lang="en-US" dirty="0"/>
          </a:p>
          <a:p>
            <a:r>
              <a:rPr lang="en-US" dirty="0"/>
              <a:t>OPTIMIZING THE MODEL WITH BETTER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3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6999"/>
            <a:ext cx="7315200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</a:t>
            </a:r>
            <a:r>
              <a:rPr lang="en-US" sz="9600" dirty="0">
                <a:latin typeface="Adobe Garamond Pro Bold" pitchFamily="18" charset="0"/>
              </a:rPr>
              <a:t>THANK </a:t>
            </a:r>
            <a:br>
              <a:rPr lang="en-US" sz="9600" dirty="0">
                <a:latin typeface="Adobe Garamond Pro Bold" pitchFamily="18" charset="0"/>
              </a:rPr>
            </a:br>
            <a:r>
              <a:rPr lang="en-US" sz="9600" dirty="0">
                <a:latin typeface="Adobe Garamond Pro Bold" pitchFamily="18" charset="0"/>
              </a:rPr>
              <a:t>      YOU!</a:t>
            </a:r>
          </a:p>
        </p:txBody>
      </p:sp>
    </p:spTree>
    <p:extLst>
      <p:ext uri="{BB962C8B-B14F-4D97-AF65-F5344CB8AC3E}">
        <p14:creationId xmlns:p14="http://schemas.microsoft.com/office/powerpoint/2010/main" val="253213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94FD-634F-8289-9544-D25B003A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1544715"/>
            <a:ext cx="4724400" cy="1154097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chemeClr val="tx1">
                    <a:lumMod val="95000"/>
                  </a:schemeClr>
                </a:solidFill>
              </a:rPr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4055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1"/>
            <a:ext cx="7315200" cy="121919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543800" cy="3539527"/>
          </a:xfrm>
        </p:spPr>
        <p:txBody>
          <a:bodyPr>
            <a:normAutofit/>
          </a:bodyPr>
          <a:lstStyle/>
          <a:p>
            <a:r>
              <a:rPr lang="en-US" dirty="0"/>
              <a:t>RECOMMENDATION SYSTEM INVOLVE PREDICTING   USERS PREFERANCES FOR UNSEEN ITEMS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RECOMMENDATION SYSTEM (RS) WILL RECOMMEND  USERS  WITH MOVIES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IT WILL GOING TO BE AN WEB  APPLICATION WHICH    WILL HAVE MOVIES SECTION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2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5240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USING RECOMMENDATIONS WE CAN TAKE A SHORTCUT TO THE THINGS WE LIKE WITHOUT HAVING TO TRY MANY THINGS WE DISLIKE OR  WITHOUT HAVING TO ACQUIRE ALL THE KNOWLADGE TO MAKE A INFORMED SEARCH</a:t>
            </a:r>
          </a:p>
          <a:p>
            <a:endParaRPr lang="en-US" dirty="0"/>
          </a:p>
          <a:p>
            <a:r>
              <a:rPr lang="en-US" dirty="0"/>
              <a:t>IT WILL BASICALLY HELPS USER TO GO THROUGH THE DESIRED CONTENT INSTEAD OF STRUGGLING WITH EXTRA  UNDESIRED HEAP OF CONTENT</a:t>
            </a:r>
          </a:p>
        </p:txBody>
      </p:sp>
    </p:spTree>
    <p:extLst>
      <p:ext uri="{BB962C8B-B14F-4D97-AF65-F5344CB8AC3E}">
        <p14:creationId xmlns:p14="http://schemas.microsoft.com/office/powerpoint/2010/main" val="361856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91440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800600"/>
          </a:xfrm>
        </p:spPr>
      </p:pic>
    </p:spTree>
    <p:extLst>
      <p:ext uri="{BB962C8B-B14F-4D97-AF65-F5344CB8AC3E}">
        <p14:creationId xmlns:p14="http://schemas.microsoft.com/office/powerpoint/2010/main" val="226055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5200" cy="1142999"/>
          </a:xfrm>
        </p:spPr>
        <p:txBody>
          <a:bodyPr/>
          <a:lstStyle/>
          <a:p>
            <a:r>
              <a:rPr lang="en-US" dirty="0"/>
              <a:t>WORKING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088"/>
            <a:ext cx="9143999" cy="4814912"/>
          </a:xfrm>
        </p:spPr>
      </p:pic>
    </p:spTree>
    <p:extLst>
      <p:ext uri="{BB962C8B-B14F-4D97-AF65-F5344CB8AC3E}">
        <p14:creationId xmlns:p14="http://schemas.microsoft.com/office/powerpoint/2010/main" val="274724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5200" cy="1523999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LEARNING: 1.VECTORIZATION </a:t>
            </a:r>
          </a:p>
          <a:p>
            <a:pPr marL="45720" indent="0">
              <a:buNone/>
            </a:pPr>
            <a:r>
              <a:rPr lang="en-US" dirty="0"/>
              <a:t>                                          2.COSINE SIMILARITY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  STREAMLIT: USED FOR CREATING WEB APPLICATION</a:t>
            </a:r>
          </a:p>
          <a:p>
            <a:pPr marL="45720" indent="0">
              <a:buNone/>
            </a:pPr>
            <a:r>
              <a:rPr lang="en-US" dirty="0"/>
              <a:t>                            FROM ML MODEL       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PYTHON LIBRARY: 1.PANDAS</a:t>
            </a:r>
          </a:p>
          <a:p>
            <a:pPr marL="45720" indent="0">
              <a:buNone/>
            </a:pPr>
            <a:r>
              <a:rPr lang="en-US" dirty="0"/>
              <a:t>                                        2. NUMPY</a:t>
            </a:r>
          </a:p>
          <a:p>
            <a:pPr marL="45720" indent="0">
              <a:buNone/>
            </a:pPr>
            <a:r>
              <a:rPr lang="en-US" dirty="0"/>
              <a:t>                                        3.MATPLOTLIB</a:t>
            </a:r>
          </a:p>
          <a:p>
            <a:pPr marL="45720" indent="0">
              <a:buNone/>
            </a:pPr>
            <a:r>
              <a:rPr lang="en-US" dirty="0"/>
              <a:t>                                        4. SEABORN</a:t>
            </a:r>
          </a:p>
          <a:p>
            <a:pPr marL="45720" indent="0">
              <a:buNone/>
            </a:pPr>
            <a:r>
              <a:rPr lang="en-US" dirty="0"/>
              <a:t>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36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1"/>
            <a:ext cx="8077200" cy="1142999"/>
          </a:xfrm>
        </p:spPr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1981201"/>
            <a:ext cx="7758545" cy="3886199"/>
          </a:xfrm>
        </p:spPr>
        <p:txBody>
          <a:bodyPr>
            <a:normAutofit/>
          </a:bodyPr>
          <a:lstStyle/>
          <a:p>
            <a:r>
              <a:rPr lang="en-US" dirty="0"/>
              <a:t>BAG OF WORDS IS AN TECHNIQUE WHICH IS USED TO REPRESENT TEXT INTO VECTORS </a:t>
            </a:r>
          </a:p>
          <a:p>
            <a:r>
              <a:rPr lang="en-US" dirty="0"/>
              <a:t>IN THESE WE BASICALLY MAPS THE WORDS  OF THE TAGS OF EACH MOVIE WITH EACH OTHER AND PLOT THEM IN N DIMENSIONAL SPACE</a:t>
            </a:r>
          </a:p>
          <a:p>
            <a:r>
              <a:rPr lang="en-US" dirty="0"/>
              <a:t>IN THESE RECOMMENDATION SYSTEM WE USED 5000 WORDS AND MAP THOSE WORDS WITH THEIR OCCURANCE IN THE TAGS OF 5000 MOVIES</a:t>
            </a:r>
          </a:p>
          <a:p>
            <a:r>
              <a:rPr lang="en-US" dirty="0"/>
              <a:t>AFTER MAPPING THEM WE PLOT THEM IN N DIMMENSIONAL SPACE </a:t>
            </a:r>
          </a:p>
        </p:txBody>
      </p:sp>
    </p:spTree>
    <p:extLst>
      <p:ext uri="{BB962C8B-B14F-4D97-AF65-F5344CB8AC3E}">
        <p14:creationId xmlns:p14="http://schemas.microsoft.com/office/powerpoint/2010/main" val="7947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1673"/>
            <a:ext cx="7848600" cy="1302327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1"/>
            <a:ext cx="7620000" cy="4404360"/>
          </a:xfrm>
        </p:spPr>
        <p:txBody>
          <a:bodyPr/>
          <a:lstStyle/>
          <a:p>
            <a:r>
              <a:rPr lang="en-US" dirty="0"/>
              <a:t>COSINE SIMILARITY MEASURES THE SIMILARITY BETWEEN TWO VECTORS PLOTTED IN THE SPACE</a:t>
            </a:r>
          </a:p>
          <a:p>
            <a:r>
              <a:rPr lang="en-US" dirty="0"/>
              <a:t>IT IS MEASURED BY THE COSINE OF THE ANGLE BETWEEN TWO VECTORS</a:t>
            </a:r>
          </a:p>
        </p:txBody>
      </p:sp>
    </p:spTree>
    <p:extLst>
      <p:ext uri="{BB962C8B-B14F-4D97-AF65-F5344CB8AC3E}">
        <p14:creationId xmlns:p14="http://schemas.microsoft.com/office/powerpoint/2010/main" val="419691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5200" cy="1600199"/>
          </a:xfrm>
        </p:spPr>
        <p:txBody>
          <a:bodyPr/>
          <a:lstStyle/>
          <a:p>
            <a:r>
              <a:rPr lang="en-US" dirty="0"/>
              <a:t>DATASET AND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TMDB 5000 MOVIE DATASET FROM KAGGLE</a:t>
            </a:r>
          </a:p>
          <a:p>
            <a:endParaRPr lang="en-US" sz="3200" dirty="0"/>
          </a:p>
          <a:p>
            <a:r>
              <a:rPr lang="en-US" sz="3200" dirty="0"/>
              <a:t>THEMOVIESDB.ORG API FOR FETCHING POSTERS AND DATA</a:t>
            </a:r>
          </a:p>
          <a:p>
            <a:pPr marL="45720" indent="0">
              <a:buNone/>
            </a:pPr>
            <a:endParaRPr lang="en-US" sz="3200" dirty="0"/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4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368</TotalTime>
  <Words>302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Adobe Garamond Pro Bold</vt:lpstr>
      <vt:lpstr>Arial</vt:lpstr>
      <vt:lpstr>Wingdings</vt:lpstr>
      <vt:lpstr>Perspective</vt:lpstr>
      <vt:lpstr>RECOMMENDATION SYSTEM</vt:lpstr>
      <vt:lpstr>INTRODUCTION</vt:lpstr>
      <vt:lpstr>OBJECTIVE</vt:lpstr>
      <vt:lpstr>APPROACH</vt:lpstr>
      <vt:lpstr>WORKING</vt:lpstr>
      <vt:lpstr>TECHNOLOGY USED</vt:lpstr>
      <vt:lpstr>VECTORIZATION</vt:lpstr>
      <vt:lpstr>COSINE SIMILARITY</vt:lpstr>
      <vt:lpstr>DATASET AND API </vt:lpstr>
      <vt:lpstr>FUTURE SCOPE</vt:lpstr>
      <vt:lpstr>          THANK        YOU!</vt:lpstr>
      <vt:lpstr>ANY QUERY?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hp</dc:creator>
  <cp:lastModifiedBy>Shareksh Kshetri</cp:lastModifiedBy>
  <cp:revision>25</cp:revision>
  <dcterms:created xsi:type="dcterms:W3CDTF">2023-04-03T13:57:15Z</dcterms:created>
  <dcterms:modified xsi:type="dcterms:W3CDTF">2024-02-15T06:16:18Z</dcterms:modified>
</cp:coreProperties>
</file>